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4" autoAdjust="0"/>
    <p:restoredTop sz="94451" autoAdjust="0"/>
  </p:normalViewPr>
  <p:slideViewPr>
    <p:cSldViewPr>
      <p:cViewPr>
        <p:scale>
          <a:sx n="150" d="100"/>
          <a:sy n="150" d="100"/>
        </p:scale>
        <p:origin x="1272" y="3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sz="1400" dirty="0"/>
              <a:t>Vitesse </a:t>
            </a:r>
            <a:r>
              <a:rPr lang="fr-FR" sz="1400" dirty="0" smtClean="0"/>
              <a:t>linéaire en fonction de R</a:t>
            </a:r>
          </a:p>
          <a:p>
            <a:pPr>
              <a:defRPr/>
            </a:pPr>
            <a:r>
              <a:rPr lang="fr-FR" sz="1400" dirty="0" smtClean="0"/>
              <a:t>(</a:t>
            </a:r>
            <a:r>
              <a:rPr lang="fr-FR" sz="1400" dirty="0"/>
              <a:t>mètres par seconde)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Feuil1!$B$1</c:f>
              <c:strCache>
                <c:ptCount val="1"/>
                <c:pt idx="0">
                  <c:v>Vitesse linéaire (mètres par seconde)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Feuil1!$D$106:$D$206</c:f>
              <c:numCache>
                <c:formatCode>General</c:formatCode>
                <c:ptCount val="101"/>
                <c:pt idx="0">
                  <c:v>0</c:v>
                </c:pt>
                <c:pt idx="1">
                  <c:v>3.4599999999999999E-2</c:v>
                </c:pt>
                <c:pt idx="2">
                  <c:v>6.9200000000000053E-2</c:v>
                </c:pt>
                <c:pt idx="3">
                  <c:v>0.1038</c:v>
                </c:pt>
                <c:pt idx="4">
                  <c:v>0.13840000000000011</c:v>
                </c:pt>
                <c:pt idx="5">
                  <c:v>0.17300000000000001</c:v>
                </c:pt>
                <c:pt idx="6">
                  <c:v>0.20760000000000001</c:v>
                </c:pt>
                <c:pt idx="7">
                  <c:v>0.24220000000000008</c:v>
                </c:pt>
                <c:pt idx="8">
                  <c:v>0.27680000000000021</c:v>
                </c:pt>
                <c:pt idx="9">
                  <c:v>0.31140000000000023</c:v>
                </c:pt>
                <c:pt idx="10">
                  <c:v>0.34600000000000042</c:v>
                </c:pt>
                <c:pt idx="11">
                  <c:v>0.38060000000000027</c:v>
                </c:pt>
                <c:pt idx="12">
                  <c:v>0.41520000000000007</c:v>
                </c:pt>
                <c:pt idx="13">
                  <c:v>0.44980000000000042</c:v>
                </c:pt>
                <c:pt idx="14">
                  <c:v>0.48440000000000033</c:v>
                </c:pt>
                <c:pt idx="15">
                  <c:v>0.51900000000000013</c:v>
                </c:pt>
                <c:pt idx="16">
                  <c:v>0.55360000000000054</c:v>
                </c:pt>
                <c:pt idx="17">
                  <c:v>0.5882000000000005</c:v>
                </c:pt>
                <c:pt idx="18">
                  <c:v>0.62280000000000046</c:v>
                </c:pt>
                <c:pt idx="19">
                  <c:v>0.65740000000000043</c:v>
                </c:pt>
                <c:pt idx="20">
                  <c:v>0.69200000000000073</c:v>
                </c:pt>
                <c:pt idx="21">
                  <c:v>0.72659999999999991</c:v>
                </c:pt>
                <c:pt idx="22">
                  <c:v>0.76120000000000032</c:v>
                </c:pt>
                <c:pt idx="23">
                  <c:v>0.79579999999999984</c:v>
                </c:pt>
                <c:pt idx="24">
                  <c:v>0.8303999999999998</c:v>
                </c:pt>
                <c:pt idx="25">
                  <c:v>0.86500000000000021</c:v>
                </c:pt>
                <c:pt idx="26">
                  <c:v>0.89959999999999973</c:v>
                </c:pt>
                <c:pt idx="27">
                  <c:v>0.9341999999999997</c:v>
                </c:pt>
                <c:pt idx="28">
                  <c:v>0.96880000000000011</c:v>
                </c:pt>
                <c:pt idx="29">
                  <c:v>1.0033999999999987</c:v>
                </c:pt>
                <c:pt idx="30">
                  <c:v>1.0379999999999983</c:v>
                </c:pt>
                <c:pt idx="31">
                  <c:v>1.0725999999999996</c:v>
                </c:pt>
                <c:pt idx="32">
                  <c:v>1.1071999999999986</c:v>
                </c:pt>
                <c:pt idx="33">
                  <c:v>1.1417999999999986</c:v>
                </c:pt>
                <c:pt idx="34">
                  <c:v>1.1763999999999994</c:v>
                </c:pt>
                <c:pt idx="35">
                  <c:v>1.2109999999999983</c:v>
                </c:pt>
                <c:pt idx="36">
                  <c:v>1.245599999999998</c:v>
                </c:pt>
                <c:pt idx="37">
                  <c:v>1.2801999999999985</c:v>
                </c:pt>
                <c:pt idx="38">
                  <c:v>1.3147999999999984</c:v>
                </c:pt>
                <c:pt idx="39">
                  <c:v>1.3493999999999984</c:v>
                </c:pt>
                <c:pt idx="40">
                  <c:v>1.3839999999999983</c:v>
                </c:pt>
                <c:pt idx="41">
                  <c:v>1.4185999999999981</c:v>
                </c:pt>
                <c:pt idx="42">
                  <c:v>1.4531999999999976</c:v>
                </c:pt>
                <c:pt idx="43">
                  <c:v>1.4877999999999976</c:v>
                </c:pt>
                <c:pt idx="44">
                  <c:v>1.5223999999999982</c:v>
                </c:pt>
                <c:pt idx="45">
                  <c:v>1.5569999999999982</c:v>
                </c:pt>
                <c:pt idx="46">
                  <c:v>1.5915999999999979</c:v>
                </c:pt>
                <c:pt idx="47">
                  <c:v>1.626199999999999</c:v>
                </c:pt>
                <c:pt idx="48">
                  <c:v>1.6607999999999981</c:v>
                </c:pt>
                <c:pt idx="49">
                  <c:v>1.695399999999998</c:v>
                </c:pt>
                <c:pt idx="50">
                  <c:v>1.729999999999998</c:v>
                </c:pt>
                <c:pt idx="51">
                  <c:v>1.7645999999999988</c:v>
                </c:pt>
                <c:pt idx="52">
                  <c:v>1.7991999999999988</c:v>
                </c:pt>
                <c:pt idx="53">
                  <c:v>1.8337999999999974</c:v>
                </c:pt>
                <c:pt idx="54">
                  <c:v>1.8683999999999978</c:v>
                </c:pt>
                <c:pt idx="55">
                  <c:v>1.9029999999999974</c:v>
                </c:pt>
                <c:pt idx="56">
                  <c:v>1.9375999999999971</c:v>
                </c:pt>
                <c:pt idx="57">
                  <c:v>1.9721999999999977</c:v>
                </c:pt>
                <c:pt idx="58">
                  <c:v>2.0067999999999988</c:v>
                </c:pt>
                <c:pt idx="59">
                  <c:v>2.041399999999999</c:v>
                </c:pt>
                <c:pt idx="60">
                  <c:v>2.0759999999999987</c:v>
                </c:pt>
                <c:pt idx="61">
                  <c:v>2.1105999999999994</c:v>
                </c:pt>
                <c:pt idx="62">
                  <c:v>2.1451999999999996</c:v>
                </c:pt>
                <c:pt idx="63">
                  <c:v>2.1797999999999997</c:v>
                </c:pt>
                <c:pt idx="64">
                  <c:v>2.2143999999999999</c:v>
                </c:pt>
                <c:pt idx="65">
                  <c:v>2.2490000000000001</c:v>
                </c:pt>
                <c:pt idx="66">
                  <c:v>2.2836000000000012</c:v>
                </c:pt>
                <c:pt idx="67">
                  <c:v>2.3181999999999987</c:v>
                </c:pt>
                <c:pt idx="68">
                  <c:v>2.3527999999999984</c:v>
                </c:pt>
                <c:pt idx="69">
                  <c:v>2.3874000000000009</c:v>
                </c:pt>
                <c:pt idx="70">
                  <c:v>2.4219999999999997</c:v>
                </c:pt>
                <c:pt idx="71">
                  <c:v>2.456599999999999</c:v>
                </c:pt>
                <c:pt idx="72">
                  <c:v>2.4911999999999996</c:v>
                </c:pt>
                <c:pt idx="73">
                  <c:v>2.5258000000000007</c:v>
                </c:pt>
                <c:pt idx="74">
                  <c:v>2.5604000000000018</c:v>
                </c:pt>
                <c:pt idx="75">
                  <c:v>2.595000000000002</c:v>
                </c:pt>
                <c:pt idx="76">
                  <c:v>2.6296000000000022</c:v>
                </c:pt>
                <c:pt idx="77">
                  <c:v>2.6642000000000032</c:v>
                </c:pt>
                <c:pt idx="78">
                  <c:v>2.6988000000000025</c:v>
                </c:pt>
                <c:pt idx="79">
                  <c:v>2.7334000000000032</c:v>
                </c:pt>
                <c:pt idx="80">
                  <c:v>2.7680000000000042</c:v>
                </c:pt>
                <c:pt idx="81">
                  <c:v>2.8026000000000013</c:v>
                </c:pt>
                <c:pt idx="82">
                  <c:v>2.8372000000000033</c:v>
                </c:pt>
                <c:pt idx="83">
                  <c:v>2.8718000000000017</c:v>
                </c:pt>
                <c:pt idx="84">
                  <c:v>2.9064000000000028</c:v>
                </c:pt>
                <c:pt idx="85">
                  <c:v>2.9410000000000038</c:v>
                </c:pt>
                <c:pt idx="86">
                  <c:v>2.9756000000000027</c:v>
                </c:pt>
                <c:pt idx="87">
                  <c:v>3.0102000000000038</c:v>
                </c:pt>
                <c:pt idx="88">
                  <c:v>3.0448000000000044</c:v>
                </c:pt>
                <c:pt idx="89">
                  <c:v>3.0794000000000037</c:v>
                </c:pt>
                <c:pt idx="90">
                  <c:v>3.1140000000000048</c:v>
                </c:pt>
                <c:pt idx="91">
                  <c:v>3.148600000000005</c:v>
                </c:pt>
                <c:pt idx="92">
                  <c:v>3.1832000000000051</c:v>
                </c:pt>
                <c:pt idx="93">
                  <c:v>3.2178000000000053</c:v>
                </c:pt>
                <c:pt idx="94">
                  <c:v>3.2524000000000037</c:v>
                </c:pt>
                <c:pt idx="95">
                  <c:v>3.2870000000000075</c:v>
                </c:pt>
                <c:pt idx="96">
                  <c:v>3.3216000000000041</c:v>
                </c:pt>
                <c:pt idx="97">
                  <c:v>3.3562000000000038</c:v>
                </c:pt>
                <c:pt idx="98">
                  <c:v>3.3908000000000063</c:v>
                </c:pt>
                <c:pt idx="99">
                  <c:v>3.4254000000000064</c:v>
                </c:pt>
                <c:pt idx="100">
                  <c:v>3.4600000000000066</c:v>
                </c:pt>
              </c:numCache>
            </c:numRef>
          </c:xVal>
          <c:yVal>
            <c:numRef>
              <c:f>Feuil1!$B$2:$B$102</c:f>
              <c:numCache>
                <c:formatCode>General</c:formatCode>
                <c:ptCount val="101"/>
                <c:pt idx="0">
                  <c:v>0</c:v>
                </c:pt>
                <c:pt idx="1">
                  <c:v>4.5671999999999997E-2</c:v>
                </c:pt>
                <c:pt idx="2">
                  <c:v>9.1344000000000064E-2</c:v>
                </c:pt>
                <c:pt idx="3">
                  <c:v>0.13701600000000011</c:v>
                </c:pt>
                <c:pt idx="4">
                  <c:v>0.18268799999999999</c:v>
                </c:pt>
                <c:pt idx="5">
                  <c:v>0.22836000000000012</c:v>
                </c:pt>
                <c:pt idx="6">
                  <c:v>0.274032</c:v>
                </c:pt>
                <c:pt idx="7">
                  <c:v>0.31970400000000027</c:v>
                </c:pt>
                <c:pt idx="8">
                  <c:v>0.36537600000000037</c:v>
                </c:pt>
                <c:pt idx="9">
                  <c:v>0.41104800000000002</c:v>
                </c:pt>
                <c:pt idx="10">
                  <c:v>0.45672000000000007</c:v>
                </c:pt>
                <c:pt idx="11">
                  <c:v>0.50239200000000006</c:v>
                </c:pt>
                <c:pt idx="12">
                  <c:v>0.54806400000000011</c:v>
                </c:pt>
                <c:pt idx="13">
                  <c:v>0.59373600000000015</c:v>
                </c:pt>
                <c:pt idx="14">
                  <c:v>0.63940800000000064</c:v>
                </c:pt>
                <c:pt idx="15">
                  <c:v>0.68508000000000091</c:v>
                </c:pt>
                <c:pt idx="16">
                  <c:v>0.73075200000000062</c:v>
                </c:pt>
                <c:pt idx="17">
                  <c:v>0.77642400000000011</c:v>
                </c:pt>
                <c:pt idx="18">
                  <c:v>0.82209600000000005</c:v>
                </c:pt>
                <c:pt idx="19">
                  <c:v>0.86776799999999998</c:v>
                </c:pt>
                <c:pt idx="20">
                  <c:v>0.91344000000000003</c:v>
                </c:pt>
                <c:pt idx="21">
                  <c:v>0.95911199999999996</c:v>
                </c:pt>
                <c:pt idx="22">
                  <c:v>1.0047839999999999</c:v>
                </c:pt>
                <c:pt idx="23">
                  <c:v>1.0504560000000001</c:v>
                </c:pt>
                <c:pt idx="24">
                  <c:v>1.096128</c:v>
                </c:pt>
                <c:pt idx="25">
                  <c:v>1.1417999999999988</c:v>
                </c:pt>
                <c:pt idx="26">
                  <c:v>1.1874719999999996</c:v>
                </c:pt>
                <c:pt idx="27">
                  <c:v>1.2331439999999996</c:v>
                </c:pt>
                <c:pt idx="28">
                  <c:v>1.2788159999999995</c:v>
                </c:pt>
                <c:pt idx="29">
                  <c:v>1.3244880000000001</c:v>
                </c:pt>
                <c:pt idx="30">
                  <c:v>1.37016</c:v>
                </c:pt>
                <c:pt idx="31">
                  <c:v>1.4158319999999978</c:v>
                </c:pt>
                <c:pt idx="32">
                  <c:v>1.4615039999999986</c:v>
                </c:pt>
                <c:pt idx="33">
                  <c:v>1.5071759999999994</c:v>
                </c:pt>
                <c:pt idx="34">
                  <c:v>1.5528479999999993</c:v>
                </c:pt>
                <c:pt idx="35">
                  <c:v>1.5985199999999993</c:v>
                </c:pt>
                <c:pt idx="36">
                  <c:v>1.6441919999999992</c:v>
                </c:pt>
                <c:pt idx="37">
                  <c:v>1.6898639999999983</c:v>
                </c:pt>
                <c:pt idx="38">
                  <c:v>1.7355359999999991</c:v>
                </c:pt>
                <c:pt idx="39">
                  <c:v>1.7812079999999999</c:v>
                </c:pt>
                <c:pt idx="40">
                  <c:v>1.8268799999999992</c:v>
                </c:pt>
                <c:pt idx="41">
                  <c:v>1.8725519999999991</c:v>
                </c:pt>
                <c:pt idx="42">
                  <c:v>1.9182239999999982</c:v>
                </c:pt>
                <c:pt idx="43">
                  <c:v>1.9638959999999976</c:v>
                </c:pt>
                <c:pt idx="44">
                  <c:v>2.0095679999999989</c:v>
                </c:pt>
                <c:pt idx="45">
                  <c:v>2.0552399999999977</c:v>
                </c:pt>
                <c:pt idx="46">
                  <c:v>2.1009119999999992</c:v>
                </c:pt>
                <c:pt idx="47">
                  <c:v>2.1465839999999989</c:v>
                </c:pt>
                <c:pt idx="48">
                  <c:v>2.1922559999999964</c:v>
                </c:pt>
                <c:pt idx="49">
                  <c:v>2.2379280000000001</c:v>
                </c:pt>
                <c:pt idx="50">
                  <c:v>2.2836000000000003</c:v>
                </c:pt>
                <c:pt idx="51">
                  <c:v>2.3292719999999987</c:v>
                </c:pt>
                <c:pt idx="52">
                  <c:v>2.3749439999999966</c:v>
                </c:pt>
                <c:pt idx="53">
                  <c:v>2.4206159999999977</c:v>
                </c:pt>
                <c:pt idx="54">
                  <c:v>2.4662879999999983</c:v>
                </c:pt>
                <c:pt idx="55">
                  <c:v>2.5119599999999966</c:v>
                </c:pt>
                <c:pt idx="56">
                  <c:v>2.5576319999999981</c:v>
                </c:pt>
                <c:pt idx="57">
                  <c:v>2.6033039999999992</c:v>
                </c:pt>
                <c:pt idx="58">
                  <c:v>2.6489759999999984</c:v>
                </c:pt>
                <c:pt idx="59">
                  <c:v>2.6946479999999977</c:v>
                </c:pt>
                <c:pt idx="60">
                  <c:v>2.7403199999999992</c:v>
                </c:pt>
                <c:pt idx="61">
                  <c:v>2.7859920000000002</c:v>
                </c:pt>
                <c:pt idx="62">
                  <c:v>2.8316639999999969</c:v>
                </c:pt>
                <c:pt idx="63">
                  <c:v>2.8773359999999997</c:v>
                </c:pt>
                <c:pt idx="64">
                  <c:v>2.9230079999999998</c:v>
                </c:pt>
                <c:pt idx="65">
                  <c:v>2.9686800000000004</c:v>
                </c:pt>
                <c:pt idx="66">
                  <c:v>3.0143519999999997</c:v>
                </c:pt>
                <c:pt idx="67">
                  <c:v>3.0600240000000012</c:v>
                </c:pt>
                <c:pt idx="68">
                  <c:v>3.1056960000000009</c:v>
                </c:pt>
                <c:pt idx="69">
                  <c:v>3.1513679999999997</c:v>
                </c:pt>
                <c:pt idx="70">
                  <c:v>3.1970400000000017</c:v>
                </c:pt>
                <c:pt idx="71">
                  <c:v>3.2427120000000018</c:v>
                </c:pt>
                <c:pt idx="72">
                  <c:v>3.2883840000000051</c:v>
                </c:pt>
                <c:pt idx="73">
                  <c:v>3.3340559999999999</c:v>
                </c:pt>
                <c:pt idx="74">
                  <c:v>3.3797280000000027</c:v>
                </c:pt>
                <c:pt idx="75">
                  <c:v>3.4254000000000029</c:v>
                </c:pt>
                <c:pt idx="76">
                  <c:v>3.4710720000000013</c:v>
                </c:pt>
                <c:pt idx="77">
                  <c:v>3.5167440000000028</c:v>
                </c:pt>
                <c:pt idx="78">
                  <c:v>3.5624160000000034</c:v>
                </c:pt>
                <c:pt idx="79">
                  <c:v>3.608088000000004</c:v>
                </c:pt>
                <c:pt idx="80">
                  <c:v>3.6537600000000041</c:v>
                </c:pt>
                <c:pt idx="81">
                  <c:v>3.6994320000000043</c:v>
                </c:pt>
                <c:pt idx="82">
                  <c:v>3.7451040000000062</c:v>
                </c:pt>
                <c:pt idx="83">
                  <c:v>3.7907760000000046</c:v>
                </c:pt>
                <c:pt idx="84">
                  <c:v>3.8364480000000012</c:v>
                </c:pt>
                <c:pt idx="85">
                  <c:v>3.8821200000000053</c:v>
                </c:pt>
                <c:pt idx="86">
                  <c:v>3.9277920000000055</c:v>
                </c:pt>
                <c:pt idx="87">
                  <c:v>3.9734640000000057</c:v>
                </c:pt>
                <c:pt idx="88">
                  <c:v>4.0191360000000058</c:v>
                </c:pt>
                <c:pt idx="89">
                  <c:v>4.0648080000000055</c:v>
                </c:pt>
                <c:pt idx="90">
                  <c:v>4.1104800000000026</c:v>
                </c:pt>
                <c:pt idx="91">
                  <c:v>4.1561520000000067</c:v>
                </c:pt>
                <c:pt idx="92">
                  <c:v>4.2018240000000073</c:v>
                </c:pt>
                <c:pt idx="93">
                  <c:v>4.247496000000007</c:v>
                </c:pt>
                <c:pt idx="94">
                  <c:v>4.2931680000000094</c:v>
                </c:pt>
                <c:pt idx="95">
                  <c:v>4.3388400000000074</c:v>
                </c:pt>
                <c:pt idx="96">
                  <c:v>4.3845120000000044</c:v>
                </c:pt>
                <c:pt idx="97">
                  <c:v>4.4301840000000086</c:v>
                </c:pt>
                <c:pt idx="98">
                  <c:v>4.4758560000000083</c:v>
                </c:pt>
                <c:pt idx="99">
                  <c:v>4.5215280000000089</c:v>
                </c:pt>
                <c:pt idx="100">
                  <c:v>4.5672000000000086</c:v>
                </c:pt>
              </c:numCache>
            </c:numRef>
          </c:yVal>
          <c:smooth val="1"/>
        </c:ser>
        <c:axId val="130347392"/>
        <c:axId val="130348928"/>
      </c:scatterChart>
      <c:valAx>
        <c:axId val="130347392"/>
        <c:scaling>
          <c:orientation val="minMax"/>
        </c:scaling>
        <c:axPos val="b"/>
        <c:numFmt formatCode="General" sourceLinked="1"/>
        <c:tickLblPos val="nextTo"/>
        <c:crossAx val="130348928"/>
        <c:crosses val="autoZero"/>
        <c:crossBetween val="midCat"/>
      </c:valAx>
      <c:valAx>
        <c:axId val="130348928"/>
        <c:scaling>
          <c:orientation val="minMax"/>
        </c:scaling>
        <c:axPos val="l"/>
        <c:majorGridlines/>
        <c:numFmt formatCode="General" sourceLinked="1"/>
        <c:tickLblPos val="nextTo"/>
        <c:crossAx val="130347392"/>
        <c:crosses val="autoZero"/>
        <c:crossBetween val="midCat"/>
      </c:valAx>
    </c:plotArea>
    <c:plotVisOnly val="1"/>
  </c:chart>
  <c:spPr>
    <a:solidFill>
      <a:schemeClr val="tx1">
        <a:lumMod val="85000"/>
      </a:schemeClr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sz="1350" dirty="0">
                <a:solidFill>
                  <a:schemeClr val="bg1"/>
                </a:solidFill>
              </a:rPr>
              <a:t>Accélération </a:t>
            </a:r>
            <a:r>
              <a:rPr lang="fr-FR" sz="1350" dirty="0" smtClean="0">
                <a:solidFill>
                  <a:schemeClr val="bg1"/>
                </a:solidFill>
              </a:rPr>
              <a:t>centrifuge</a:t>
            </a:r>
            <a:r>
              <a:rPr lang="fr-FR" sz="1350" baseline="0" dirty="0" smtClean="0">
                <a:solidFill>
                  <a:schemeClr val="bg1"/>
                </a:solidFill>
              </a:rPr>
              <a:t> en fonction de R</a:t>
            </a:r>
            <a:endParaRPr lang="fr-FR" sz="135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1350" dirty="0" smtClean="0">
                <a:solidFill>
                  <a:schemeClr val="bg1"/>
                </a:solidFill>
              </a:rPr>
              <a:t>(</a:t>
            </a:r>
            <a:r>
              <a:rPr lang="fr-FR" sz="1350" dirty="0">
                <a:solidFill>
                  <a:schemeClr val="bg1"/>
                </a:solidFill>
              </a:rPr>
              <a:t>mètres par seconde </a:t>
            </a:r>
            <a:r>
              <a:rPr lang="fr-FR" sz="1350" dirty="0" smtClean="0">
                <a:solidFill>
                  <a:schemeClr val="bg1"/>
                </a:solidFill>
              </a:rPr>
              <a:t>au carré)</a:t>
            </a:r>
            <a:endParaRPr lang="fr-FR" sz="1350" dirty="0">
              <a:solidFill>
                <a:schemeClr val="bg1"/>
              </a:solidFill>
            </a:endParaRP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Feuil1!$C$1</c:f>
              <c:strCache>
                <c:ptCount val="1"/>
                <c:pt idx="0">
                  <c:v>Accélération centrifuge (mètres par seconde par seconde)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Feuil1!$D$106:$D$206</c:f>
              <c:numCache>
                <c:formatCode>General</c:formatCode>
                <c:ptCount val="101"/>
                <c:pt idx="0">
                  <c:v>0</c:v>
                </c:pt>
                <c:pt idx="1">
                  <c:v>3.4599999999999999E-2</c:v>
                </c:pt>
                <c:pt idx="2">
                  <c:v>6.9200000000000012E-2</c:v>
                </c:pt>
                <c:pt idx="3">
                  <c:v>0.1038</c:v>
                </c:pt>
                <c:pt idx="4">
                  <c:v>0.13840000000000011</c:v>
                </c:pt>
                <c:pt idx="5">
                  <c:v>0.17300000000000001</c:v>
                </c:pt>
                <c:pt idx="6">
                  <c:v>0.20760000000000001</c:v>
                </c:pt>
                <c:pt idx="7">
                  <c:v>0.24220000000000008</c:v>
                </c:pt>
                <c:pt idx="8">
                  <c:v>0.27680000000000021</c:v>
                </c:pt>
                <c:pt idx="9">
                  <c:v>0.31140000000000023</c:v>
                </c:pt>
                <c:pt idx="10">
                  <c:v>0.34600000000000025</c:v>
                </c:pt>
                <c:pt idx="11">
                  <c:v>0.38060000000000027</c:v>
                </c:pt>
                <c:pt idx="12">
                  <c:v>0.41520000000000007</c:v>
                </c:pt>
                <c:pt idx="13">
                  <c:v>0.44980000000000031</c:v>
                </c:pt>
                <c:pt idx="14">
                  <c:v>0.48440000000000033</c:v>
                </c:pt>
                <c:pt idx="15">
                  <c:v>0.51900000000000013</c:v>
                </c:pt>
                <c:pt idx="16">
                  <c:v>0.55360000000000054</c:v>
                </c:pt>
                <c:pt idx="17">
                  <c:v>0.58820000000000006</c:v>
                </c:pt>
                <c:pt idx="18">
                  <c:v>0.62280000000000046</c:v>
                </c:pt>
                <c:pt idx="19">
                  <c:v>0.65740000000000043</c:v>
                </c:pt>
                <c:pt idx="20">
                  <c:v>0.69199999999999995</c:v>
                </c:pt>
                <c:pt idx="21">
                  <c:v>0.72659999999999991</c:v>
                </c:pt>
                <c:pt idx="22">
                  <c:v>0.76120000000000032</c:v>
                </c:pt>
                <c:pt idx="23">
                  <c:v>0.79579999999999984</c:v>
                </c:pt>
                <c:pt idx="24">
                  <c:v>0.8303999999999998</c:v>
                </c:pt>
                <c:pt idx="25">
                  <c:v>0.86500000000000021</c:v>
                </c:pt>
                <c:pt idx="26">
                  <c:v>0.89959999999999951</c:v>
                </c:pt>
                <c:pt idx="27">
                  <c:v>0.9341999999999997</c:v>
                </c:pt>
                <c:pt idx="28">
                  <c:v>0.96880000000000011</c:v>
                </c:pt>
                <c:pt idx="29">
                  <c:v>1.0033999999999987</c:v>
                </c:pt>
                <c:pt idx="30">
                  <c:v>1.0379999999999983</c:v>
                </c:pt>
                <c:pt idx="31">
                  <c:v>1.0725999999999996</c:v>
                </c:pt>
                <c:pt idx="32">
                  <c:v>1.1071999999999986</c:v>
                </c:pt>
                <c:pt idx="33">
                  <c:v>1.1417999999999986</c:v>
                </c:pt>
                <c:pt idx="34">
                  <c:v>1.1763999999999994</c:v>
                </c:pt>
                <c:pt idx="35">
                  <c:v>1.2109999999999983</c:v>
                </c:pt>
                <c:pt idx="36">
                  <c:v>1.245599999999998</c:v>
                </c:pt>
                <c:pt idx="37">
                  <c:v>1.2801999999999985</c:v>
                </c:pt>
                <c:pt idx="38">
                  <c:v>1.3147999999999984</c:v>
                </c:pt>
                <c:pt idx="39">
                  <c:v>1.3493999999999984</c:v>
                </c:pt>
                <c:pt idx="40">
                  <c:v>1.3839999999999983</c:v>
                </c:pt>
                <c:pt idx="41">
                  <c:v>1.4185999999999981</c:v>
                </c:pt>
                <c:pt idx="42">
                  <c:v>1.4531999999999976</c:v>
                </c:pt>
                <c:pt idx="43">
                  <c:v>1.4877999999999976</c:v>
                </c:pt>
                <c:pt idx="44">
                  <c:v>1.5223999999999982</c:v>
                </c:pt>
                <c:pt idx="45">
                  <c:v>1.5569999999999982</c:v>
                </c:pt>
                <c:pt idx="46">
                  <c:v>1.5915999999999979</c:v>
                </c:pt>
                <c:pt idx="47">
                  <c:v>1.626199999999999</c:v>
                </c:pt>
                <c:pt idx="48">
                  <c:v>1.6607999999999981</c:v>
                </c:pt>
                <c:pt idx="49">
                  <c:v>1.695399999999998</c:v>
                </c:pt>
                <c:pt idx="50">
                  <c:v>1.7299999999999971</c:v>
                </c:pt>
                <c:pt idx="51">
                  <c:v>1.7645999999999979</c:v>
                </c:pt>
                <c:pt idx="52">
                  <c:v>1.7991999999999977</c:v>
                </c:pt>
                <c:pt idx="53">
                  <c:v>1.8337999999999974</c:v>
                </c:pt>
                <c:pt idx="54">
                  <c:v>1.8683999999999978</c:v>
                </c:pt>
                <c:pt idx="55">
                  <c:v>1.9029999999999978</c:v>
                </c:pt>
                <c:pt idx="56">
                  <c:v>1.9375999999999978</c:v>
                </c:pt>
                <c:pt idx="57">
                  <c:v>1.9721999999999986</c:v>
                </c:pt>
                <c:pt idx="58">
                  <c:v>2.0067999999999988</c:v>
                </c:pt>
                <c:pt idx="59">
                  <c:v>2.041399999999999</c:v>
                </c:pt>
                <c:pt idx="60">
                  <c:v>2.0759999999999987</c:v>
                </c:pt>
                <c:pt idx="61">
                  <c:v>2.1105999999999994</c:v>
                </c:pt>
                <c:pt idx="62">
                  <c:v>2.1451999999999996</c:v>
                </c:pt>
                <c:pt idx="63">
                  <c:v>2.1797999999999997</c:v>
                </c:pt>
                <c:pt idx="64">
                  <c:v>2.2143999999999999</c:v>
                </c:pt>
                <c:pt idx="65">
                  <c:v>2.2490000000000001</c:v>
                </c:pt>
                <c:pt idx="66">
                  <c:v>2.2836000000000012</c:v>
                </c:pt>
                <c:pt idx="67">
                  <c:v>2.3181999999999987</c:v>
                </c:pt>
                <c:pt idx="68">
                  <c:v>2.3527999999999984</c:v>
                </c:pt>
                <c:pt idx="69">
                  <c:v>2.3874000000000009</c:v>
                </c:pt>
                <c:pt idx="70">
                  <c:v>2.4219999999999997</c:v>
                </c:pt>
                <c:pt idx="71">
                  <c:v>2.456599999999999</c:v>
                </c:pt>
                <c:pt idx="72">
                  <c:v>2.4911999999999996</c:v>
                </c:pt>
                <c:pt idx="73">
                  <c:v>2.5258000000000007</c:v>
                </c:pt>
                <c:pt idx="74">
                  <c:v>2.5604000000000018</c:v>
                </c:pt>
                <c:pt idx="75">
                  <c:v>2.595000000000002</c:v>
                </c:pt>
                <c:pt idx="76">
                  <c:v>2.6296000000000022</c:v>
                </c:pt>
                <c:pt idx="77">
                  <c:v>2.6642000000000032</c:v>
                </c:pt>
                <c:pt idx="78">
                  <c:v>2.6988000000000025</c:v>
                </c:pt>
                <c:pt idx="79">
                  <c:v>2.7334000000000032</c:v>
                </c:pt>
                <c:pt idx="80">
                  <c:v>2.7680000000000042</c:v>
                </c:pt>
                <c:pt idx="81">
                  <c:v>2.8026000000000013</c:v>
                </c:pt>
                <c:pt idx="82">
                  <c:v>2.8372000000000033</c:v>
                </c:pt>
                <c:pt idx="83">
                  <c:v>2.8718000000000017</c:v>
                </c:pt>
                <c:pt idx="84">
                  <c:v>2.9064000000000028</c:v>
                </c:pt>
                <c:pt idx="85">
                  <c:v>2.9410000000000038</c:v>
                </c:pt>
                <c:pt idx="86">
                  <c:v>2.9756000000000027</c:v>
                </c:pt>
                <c:pt idx="87">
                  <c:v>3.0102000000000038</c:v>
                </c:pt>
                <c:pt idx="88">
                  <c:v>3.0448000000000044</c:v>
                </c:pt>
                <c:pt idx="89">
                  <c:v>3.0794000000000037</c:v>
                </c:pt>
                <c:pt idx="90">
                  <c:v>3.1140000000000048</c:v>
                </c:pt>
                <c:pt idx="91">
                  <c:v>3.148600000000005</c:v>
                </c:pt>
                <c:pt idx="92">
                  <c:v>3.1832000000000051</c:v>
                </c:pt>
                <c:pt idx="93">
                  <c:v>3.2178000000000053</c:v>
                </c:pt>
                <c:pt idx="94">
                  <c:v>3.2524000000000037</c:v>
                </c:pt>
                <c:pt idx="95">
                  <c:v>3.2870000000000075</c:v>
                </c:pt>
                <c:pt idx="96">
                  <c:v>3.3216000000000041</c:v>
                </c:pt>
                <c:pt idx="97">
                  <c:v>3.3562000000000038</c:v>
                </c:pt>
                <c:pt idx="98">
                  <c:v>3.3908000000000063</c:v>
                </c:pt>
                <c:pt idx="99">
                  <c:v>3.4254000000000064</c:v>
                </c:pt>
                <c:pt idx="100">
                  <c:v>3.4600000000000066</c:v>
                </c:pt>
              </c:numCache>
            </c:numRef>
          </c:xVal>
          <c:yVal>
            <c:numRef>
              <c:f>Feuil1!$C$2:$C$102</c:f>
              <c:numCache>
                <c:formatCode>General</c:formatCode>
                <c:ptCount val="101"/>
                <c:pt idx="0">
                  <c:v>0</c:v>
                </c:pt>
                <c:pt idx="1">
                  <c:v>6.028704E-2</c:v>
                </c:pt>
                <c:pt idx="2">
                  <c:v>0.12057408000000006</c:v>
                </c:pt>
                <c:pt idx="3">
                  <c:v>0.18086111999999999</c:v>
                </c:pt>
                <c:pt idx="4">
                  <c:v>0.24114816000000011</c:v>
                </c:pt>
                <c:pt idx="5">
                  <c:v>0.30143520000000001</c:v>
                </c:pt>
                <c:pt idx="6">
                  <c:v>0.36172224000000008</c:v>
                </c:pt>
                <c:pt idx="7">
                  <c:v>0.42200928000000026</c:v>
                </c:pt>
                <c:pt idx="8">
                  <c:v>0.48229632</c:v>
                </c:pt>
                <c:pt idx="9">
                  <c:v>0.5425833599999994</c:v>
                </c:pt>
                <c:pt idx="10">
                  <c:v>0.60287040000000081</c:v>
                </c:pt>
                <c:pt idx="11">
                  <c:v>0.66315744000000043</c:v>
                </c:pt>
                <c:pt idx="12">
                  <c:v>0.72344448000000061</c:v>
                </c:pt>
                <c:pt idx="13">
                  <c:v>0.78373152000000024</c:v>
                </c:pt>
                <c:pt idx="14">
                  <c:v>0.84401856000000031</c:v>
                </c:pt>
                <c:pt idx="15">
                  <c:v>0.9043056000000006</c:v>
                </c:pt>
                <c:pt idx="16">
                  <c:v>0.96459264000000045</c:v>
                </c:pt>
                <c:pt idx="17">
                  <c:v>1.0248796799999993</c:v>
                </c:pt>
                <c:pt idx="18">
                  <c:v>1.0851667199999993</c:v>
                </c:pt>
                <c:pt idx="19">
                  <c:v>1.1454537599999999</c:v>
                </c:pt>
                <c:pt idx="20">
                  <c:v>1.2057407999999992</c:v>
                </c:pt>
                <c:pt idx="21">
                  <c:v>1.2660278400000002</c:v>
                </c:pt>
                <c:pt idx="22">
                  <c:v>1.32631488</c:v>
                </c:pt>
                <c:pt idx="23">
                  <c:v>1.3866019199999997</c:v>
                </c:pt>
                <c:pt idx="24">
                  <c:v>1.4468889599999997</c:v>
                </c:pt>
                <c:pt idx="25">
                  <c:v>1.5071759999999996</c:v>
                </c:pt>
                <c:pt idx="26">
                  <c:v>1.5674630399999996</c:v>
                </c:pt>
                <c:pt idx="27">
                  <c:v>1.6277500799999993</c:v>
                </c:pt>
                <c:pt idx="28">
                  <c:v>1.6880371200000002</c:v>
                </c:pt>
                <c:pt idx="29">
                  <c:v>1.7483241599999988</c:v>
                </c:pt>
                <c:pt idx="30">
                  <c:v>1.8086111999999996</c:v>
                </c:pt>
                <c:pt idx="31">
                  <c:v>1.8688982399999996</c:v>
                </c:pt>
                <c:pt idx="32">
                  <c:v>1.92918528</c:v>
                </c:pt>
                <c:pt idx="33">
                  <c:v>1.9894723199999995</c:v>
                </c:pt>
                <c:pt idx="34">
                  <c:v>2.049759359999999</c:v>
                </c:pt>
                <c:pt idx="35">
                  <c:v>2.1100463999999977</c:v>
                </c:pt>
                <c:pt idx="36">
                  <c:v>2.1703334399999989</c:v>
                </c:pt>
                <c:pt idx="37">
                  <c:v>2.2306204799999989</c:v>
                </c:pt>
                <c:pt idx="38">
                  <c:v>2.2909075200000002</c:v>
                </c:pt>
                <c:pt idx="39">
                  <c:v>2.3511945600000002</c:v>
                </c:pt>
                <c:pt idx="40">
                  <c:v>2.4114815999999988</c:v>
                </c:pt>
                <c:pt idx="41">
                  <c:v>2.471768639999997</c:v>
                </c:pt>
                <c:pt idx="42">
                  <c:v>2.5320556799999969</c:v>
                </c:pt>
                <c:pt idx="43">
                  <c:v>2.5923427199999987</c:v>
                </c:pt>
                <c:pt idx="44">
                  <c:v>2.6526297599999986</c:v>
                </c:pt>
                <c:pt idx="45">
                  <c:v>2.7129167999999981</c:v>
                </c:pt>
                <c:pt idx="46">
                  <c:v>2.7732038399999985</c:v>
                </c:pt>
                <c:pt idx="47">
                  <c:v>2.8334908799999989</c:v>
                </c:pt>
                <c:pt idx="48">
                  <c:v>2.893777919999998</c:v>
                </c:pt>
                <c:pt idx="49">
                  <c:v>2.9540649599999989</c:v>
                </c:pt>
                <c:pt idx="50">
                  <c:v>3.0143519999999979</c:v>
                </c:pt>
                <c:pt idx="51">
                  <c:v>3.0746390399999983</c:v>
                </c:pt>
                <c:pt idx="52">
                  <c:v>3.1349260799999992</c:v>
                </c:pt>
                <c:pt idx="53">
                  <c:v>3.1952131199999978</c:v>
                </c:pt>
                <c:pt idx="54">
                  <c:v>3.2555001599999982</c:v>
                </c:pt>
                <c:pt idx="55">
                  <c:v>3.3157871999999977</c:v>
                </c:pt>
                <c:pt idx="56">
                  <c:v>3.3760742399999968</c:v>
                </c:pt>
                <c:pt idx="57">
                  <c:v>3.4363612799999976</c:v>
                </c:pt>
                <c:pt idx="58">
                  <c:v>3.4966483199999949</c:v>
                </c:pt>
                <c:pt idx="59">
                  <c:v>3.556935359999998</c:v>
                </c:pt>
                <c:pt idx="60">
                  <c:v>3.6172223999999993</c:v>
                </c:pt>
                <c:pt idx="61">
                  <c:v>3.6775094399999997</c:v>
                </c:pt>
                <c:pt idx="62">
                  <c:v>3.7377964799999992</c:v>
                </c:pt>
                <c:pt idx="63">
                  <c:v>3.7980835199999996</c:v>
                </c:pt>
                <c:pt idx="64">
                  <c:v>3.85837056</c:v>
                </c:pt>
                <c:pt idx="65">
                  <c:v>3.9186575999999986</c:v>
                </c:pt>
                <c:pt idx="66">
                  <c:v>3.9789446400000013</c:v>
                </c:pt>
                <c:pt idx="67">
                  <c:v>4.0392316800000048</c:v>
                </c:pt>
                <c:pt idx="68">
                  <c:v>4.0995187200000016</c:v>
                </c:pt>
                <c:pt idx="69">
                  <c:v>4.1598057599999967</c:v>
                </c:pt>
                <c:pt idx="70">
                  <c:v>4.2200928000000015</c:v>
                </c:pt>
                <c:pt idx="71">
                  <c:v>4.2803798400000028</c:v>
                </c:pt>
                <c:pt idx="72">
                  <c:v>4.3406668800000023</c:v>
                </c:pt>
                <c:pt idx="73">
                  <c:v>4.4009539200000027</c:v>
                </c:pt>
                <c:pt idx="74">
                  <c:v>4.4612409600000076</c:v>
                </c:pt>
                <c:pt idx="75">
                  <c:v>4.5215280000000044</c:v>
                </c:pt>
                <c:pt idx="76">
                  <c:v>4.5818150400000004</c:v>
                </c:pt>
                <c:pt idx="77">
                  <c:v>4.6421020800000043</c:v>
                </c:pt>
                <c:pt idx="78">
                  <c:v>4.7023891200000074</c:v>
                </c:pt>
                <c:pt idx="79">
                  <c:v>4.762676160000006</c:v>
                </c:pt>
                <c:pt idx="80">
                  <c:v>4.8229632000000056</c:v>
                </c:pt>
                <c:pt idx="81">
                  <c:v>4.883250240000006</c:v>
                </c:pt>
                <c:pt idx="82">
                  <c:v>4.9435372800000064</c:v>
                </c:pt>
                <c:pt idx="83">
                  <c:v>5.0038243200000059</c:v>
                </c:pt>
                <c:pt idx="84">
                  <c:v>5.0641113600000001</c:v>
                </c:pt>
                <c:pt idx="85">
                  <c:v>5.1243984000000076</c:v>
                </c:pt>
                <c:pt idx="86">
                  <c:v>5.1846854400000035</c:v>
                </c:pt>
                <c:pt idx="87">
                  <c:v>5.2449724800000084</c:v>
                </c:pt>
                <c:pt idx="88">
                  <c:v>5.305259520000007</c:v>
                </c:pt>
                <c:pt idx="89">
                  <c:v>5.3655465600000039</c:v>
                </c:pt>
                <c:pt idx="90">
                  <c:v>5.4258336000000087</c:v>
                </c:pt>
                <c:pt idx="91">
                  <c:v>5.48612064000001</c:v>
                </c:pt>
                <c:pt idx="92">
                  <c:v>5.5464076800000104</c:v>
                </c:pt>
                <c:pt idx="93">
                  <c:v>5.6066947200000099</c:v>
                </c:pt>
                <c:pt idx="94">
                  <c:v>5.6669817600000059</c:v>
                </c:pt>
                <c:pt idx="95">
                  <c:v>5.7272688000000098</c:v>
                </c:pt>
                <c:pt idx="96">
                  <c:v>5.7875558400000058</c:v>
                </c:pt>
                <c:pt idx="97">
                  <c:v>5.8478428800000115</c:v>
                </c:pt>
                <c:pt idx="98">
                  <c:v>5.908129920000011</c:v>
                </c:pt>
                <c:pt idx="99">
                  <c:v>5.968416960000007</c:v>
                </c:pt>
                <c:pt idx="100">
                  <c:v>6.0287040000000074</c:v>
                </c:pt>
              </c:numCache>
            </c:numRef>
          </c:yVal>
          <c:smooth val="1"/>
        </c:ser>
        <c:axId val="128707584"/>
        <c:axId val="178389760"/>
      </c:scatterChart>
      <c:valAx>
        <c:axId val="128707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178389760"/>
        <c:crosses val="autoZero"/>
        <c:crossBetween val="midCat"/>
      </c:valAx>
      <c:valAx>
        <c:axId val="178389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128707584"/>
        <c:crosses val="autoZero"/>
        <c:crossBetween val="midCat"/>
      </c:valAx>
    </c:plotArea>
    <c:plotVisOnly val="1"/>
  </c:chart>
  <c:spPr>
    <a:solidFill>
      <a:schemeClr val="tx1">
        <a:lumMod val="85000"/>
      </a:schemeClr>
    </a:solidFill>
    <a:ln w="38100">
      <a:solidFill>
        <a:schemeClr val="bg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Angle </a:t>
            </a:r>
            <a:r>
              <a:rPr lang="en-US" sz="1400" dirty="0" smtClean="0">
                <a:solidFill>
                  <a:schemeClr val="bg1"/>
                </a:solidFill>
              </a:rPr>
              <a:t>de</a:t>
            </a:r>
            <a:r>
              <a:rPr lang="en-US" sz="1400" baseline="0" dirty="0" smtClean="0">
                <a:solidFill>
                  <a:schemeClr val="bg1"/>
                </a:solidFill>
              </a:rPr>
              <a:t> </a:t>
            </a:r>
            <a:r>
              <a:rPr lang="en-US" sz="1400" baseline="0" dirty="0" err="1" smtClean="0">
                <a:solidFill>
                  <a:schemeClr val="bg1"/>
                </a:solidFill>
              </a:rPr>
              <a:t>penchitude</a:t>
            </a:r>
            <a:r>
              <a:rPr lang="en-US" sz="1400" dirty="0" smtClean="0">
                <a:solidFill>
                  <a:schemeClr val="bg1"/>
                </a:solidFill>
              </a:rPr>
              <a:t> en</a:t>
            </a:r>
            <a:r>
              <a:rPr lang="en-US" sz="1400" baseline="0" dirty="0" smtClean="0">
                <a:solidFill>
                  <a:schemeClr val="bg1"/>
                </a:solidFill>
              </a:rPr>
              <a:t> </a:t>
            </a:r>
            <a:r>
              <a:rPr lang="en-US" sz="1400" baseline="0" dirty="0" err="1" smtClean="0">
                <a:solidFill>
                  <a:schemeClr val="bg1"/>
                </a:solidFill>
              </a:rPr>
              <a:t>fonction</a:t>
            </a:r>
            <a:r>
              <a:rPr lang="en-US" sz="1400" baseline="0" dirty="0" smtClean="0">
                <a:solidFill>
                  <a:schemeClr val="bg1"/>
                </a:solidFill>
              </a:rPr>
              <a:t> de 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degrés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Feuil1!$B$105</c:f>
              <c:strCache>
                <c:ptCount val="1"/>
                <c:pt idx="0">
                  <c:v>Angle pente (degrés)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Feuil1!$A$106:$A$206</c:f>
              <c:numCache>
                <c:formatCode>General</c:formatCode>
                <c:ptCount val="101"/>
                <c:pt idx="0">
                  <c:v>0</c:v>
                </c:pt>
                <c:pt idx="1">
                  <c:v>3.4599999999999999E-2</c:v>
                </c:pt>
                <c:pt idx="2">
                  <c:v>6.9200000000000012E-2</c:v>
                </c:pt>
                <c:pt idx="3">
                  <c:v>0.1038</c:v>
                </c:pt>
                <c:pt idx="4">
                  <c:v>0.13840000000000011</c:v>
                </c:pt>
                <c:pt idx="5">
                  <c:v>0.17300000000000001</c:v>
                </c:pt>
                <c:pt idx="6">
                  <c:v>0.20760000000000001</c:v>
                </c:pt>
                <c:pt idx="7">
                  <c:v>0.24220000000000008</c:v>
                </c:pt>
                <c:pt idx="8">
                  <c:v>0.27680000000000021</c:v>
                </c:pt>
                <c:pt idx="9">
                  <c:v>0.31140000000000023</c:v>
                </c:pt>
                <c:pt idx="10">
                  <c:v>0.34600000000000025</c:v>
                </c:pt>
                <c:pt idx="11">
                  <c:v>0.38060000000000027</c:v>
                </c:pt>
                <c:pt idx="12">
                  <c:v>0.41520000000000007</c:v>
                </c:pt>
                <c:pt idx="13">
                  <c:v>0.44980000000000031</c:v>
                </c:pt>
                <c:pt idx="14">
                  <c:v>0.48440000000000033</c:v>
                </c:pt>
                <c:pt idx="15">
                  <c:v>0.51900000000000013</c:v>
                </c:pt>
                <c:pt idx="16">
                  <c:v>0.55360000000000054</c:v>
                </c:pt>
                <c:pt idx="17">
                  <c:v>0.58820000000000006</c:v>
                </c:pt>
                <c:pt idx="18">
                  <c:v>0.62280000000000046</c:v>
                </c:pt>
                <c:pt idx="19">
                  <c:v>0.65740000000000043</c:v>
                </c:pt>
                <c:pt idx="20">
                  <c:v>0.69199999999999995</c:v>
                </c:pt>
                <c:pt idx="21">
                  <c:v>0.72659999999999991</c:v>
                </c:pt>
                <c:pt idx="22">
                  <c:v>0.76120000000000032</c:v>
                </c:pt>
                <c:pt idx="23">
                  <c:v>0.79579999999999984</c:v>
                </c:pt>
                <c:pt idx="24">
                  <c:v>0.8303999999999998</c:v>
                </c:pt>
                <c:pt idx="25">
                  <c:v>0.86500000000000021</c:v>
                </c:pt>
                <c:pt idx="26">
                  <c:v>0.89959999999999951</c:v>
                </c:pt>
                <c:pt idx="27">
                  <c:v>0.9341999999999997</c:v>
                </c:pt>
                <c:pt idx="28">
                  <c:v>0.96880000000000011</c:v>
                </c:pt>
                <c:pt idx="29">
                  <c:v>1.0033999999999987</c:v>
                </c:pt>
                <c:pt idx="30">
                  <c:v>1.0379999999999983</c:v>
                </c:pt>
                <c:pt idx="31">
                  <c:v>1.0725999999999996</c:v>
                </c:pt>
                <c:pt idx="32">
                  <c:v>1.1071999999999986</c:v>
                </c:pt>
                <c:pt idx="33">
                  <c:v>1.1417999999999986</c:v>
                </c:pt>
                <c:pt idx="34">
                  <c:v>1.1763999999999994</c:v>
                </c:pt>
                <c:pt idx="35">
                  <c:v>1.2109999999999983</c:v>
                </c:pt>
                <c:pt idx="36">
                  <c:v>1.245599999999998</c:v>
                </c:pt>
                <c:pt idx="37">
                  <c:v>1.2801999999999985</c:v>
                </c:pt>
                <c:pt idx="38">
                  <c:v>1.3147999999999984</c:v>
                </c:pt>
                <c:pt idx="39">
                  <c:v>1.3493999999999984</c:v>
                </c:pt>
                <c:pt idx="40">
                  <c:v>1.3839999999999983</c:v>
                </c:pt>
                <c:pt idx="41">
                  <c:v>1.4185999999999981</c:v>
                </c:pt>
                <c:pt idx="42">
                  <c:v>1.4531999999999976</c:v>
                </c:pt>
                <c:pt idx="43">
                  <c:v>1.4877999999999976</c:v>
                </c:pt>
                <c:pt idx="44">
                  <c:v>1.5223999999999982</c:v>
                </c:pt>
                <c:pt idx="45">
                  <c:v>1.5569999999999982</c:v>
                </c:pt>
                <c:pt idx="46">
                  <c:v>1.5915999999999979</c:v>
                </c:pt>
                <c:pt idx="47">
                  <c:v>1.626199999999999</c:v>
                </c:pt>
                <c:pt idx="48">
                  <c:v>1.6607999999999981</c:v>
                </c:pt>
                <c:pt idx="49">
                  <c:v>1.695399999999998</c:v>
                </c:pt>
                <c:pt idx="50">
                  <c:v>1.7299999999999971</c:v>
                </c:pt>
                <c:pt idx="51">
                  <c:v>1.7645999999999979</c:v>
                </c:pt>
                <c:pt idx="52">
                  <c:v>1.7991999999999977</c:v>
                </c:pt>
                <c:pt idx="53">
                  <c:v>1.8337999999999974</c:v>
                </c:pt>
                <c:pt idx="54">
                  <c:v>1.8683999999999978</c:v>
                </c:pt>
                <c:pt idx="55">
                  <c:v>1.9029999999999978</c:v>
                </c:pt>
                <c:pt idx="56">
                  <c:v>1.9375999999999978</c:v>
                </c:pt>
                <c:pt idx="57">
                  <c:v>1.9721999999999986</c:v>
                </c:pt>
                <c:pt idx="58">
                  <c:v>2.0067999999999988</c:v>
                </c:pt>
                <c:pt idx="59">
                  <c:v>2.041399999999999</c:v>
                </c:pt>
                <c:pt idx="60">
                  <c:v>2.0759999999999987</c:v>
                </c:pt>
                <c:pt idx="61">
                  <c:v>2.1105999999999994</c:v>
                </c:pt>
                <c:pt idx="62">
                  <c:v>2.1451999999999996</c:v>
                </c:pt>
                <c:pt idx="63">
                  <c:v>2.1797999999999997</c:v>
                </c:pt>
                <c:pt idx="64">
                  <c:v>2.2143999999999999</c:v>
                </c:pt>
                <c:pt idx="65">
                  <c:v>2.2490000000000001</c:v>
                </c:pt>
                <c:pt idx="66">
                  <c:v>2.2836000000000012</c:v>
                </c:pt>
                <c:pt idx="67">
                  <c:v>2.3181999999999987</c:v>
                </c:pt>
                <c:pt idx="68">
                  <c:v>2.3527999999999984</c:v>
                </c:pt>
                <c:pt idx="69">
                  <c:v>2.3874000000000009</c:v>
                </c:pt>
                <c:pt idx="70">
                  <c:v>2.4219999999999997</c:v>
                </c:pt>
                <c:pt idx="71">
                  <c:v>2.456599999999999</c:v>
                </c:pt>
                <c:pt idx="72">
                  <c:v>2.4911999999999996</c:v>
                </c:pt>
                <c:pt idx="73">
                  <c:v>2.5258000000000007</c:v>
                </c:pt>
                <c:pt idx="74">
                  <c:v>2.5604000000000018</c:v>
                </c:pt>
                <c:pt idx="75">
                  <c:v>2.595000000000002</c:v>
                </c:pt>
                <c:pt idx="76">
                  <c:v>2.6296000000000022</c:v>
                </c:pt>
                <c:pt idx="77">
                  <c:v>2.6642000000000032</c:v>
                </c:pt>
                <c:pt idx="78">
                  <c:v>2.6988000000000025</c:v>
                </c:pt>
                <c:pt idx="79">
                  <c:v>2.7334000000000032</c:v>
                </c:pt>
                <c:pt idx="80">
                  <c:v>2.7680000000000042</c:v>
                </c:pt>
                <c:pt idx="81">
                  <c:v>2.8026000000000013</c:v>
                </c:pt>
                <c:pt idx="82">
                  <c:v>2.8372000000000033</c:v>
                </c:pt>
                <c:pt idx="83">
                  <c:v>2.8718000000000017</c:v>
                </c:pt>
                <c:pt idx="84">
                  <c:v>2.9064000000000028</c:v>
                </c:pt>
                <c:pt idx="85">
                  <c:v>2.9410000000000038</c:v>
                </c:pt>
                <c:pt idx="86">
                  <c:v>2.9756000000000027</c:v>
                </c:pt>
                <c:pt idx="87">
                  <c:v>3.0102000000000038</c:v>
                </c:pt>
                <c:pt idx="88">
                  <c:v>3.0448000000000044</c:v>
                </c:pt>
                <c:pt idx="89">
                  <c:v>3.0794000000000037</c:v>
                </c:pt>
                <c:pt idx="90">
                  <c:v>3.1140000000000048</c:v>
                </c:pt>
                <c:pt idx="91">
                  <c:v>3.148600000000005</c:v>
                </c:pt>
                <c:pt idx="92">
                  <c:v>3.1832000000000051</c:v>
                </c:pt>
                <c:pt idx="93">
                  <c:v>3.2178000000000053</c:v>
                </c:pt>
                <c:pt idx="94">
                  <c:v>3.2524000000000037</c:v>
                </c:pt>
                <c:pt idx="95">
                  <c:v>3.2870000000000075</c:v>
                </c:pt>
                <c:pt idx="96">
                  <c:v>3.3216000000000041</c:v>
                </c:pt>
                <c:pt idx="97">
                  <c:v>3.3562000000000038</c:v>
                </c:pt>
                <c:pt idx="98">
                  <c:v>3.3908000000000063</c:v>
                </c:pt>
                <c:pt idx="99">
                  <c:v>3.4254000000000064</c:v>
                </c:pt>
                <c:pt idx="100">
                  <c:v>3.4600000000000066</c:v>
                </c:pt>
              </c:numCache>
            </c:numRef>
          </c:xVal>
          <c:yVal>
            <c:numRef>
              <c:f>Feuil1!$B$106:$B$206</c:f>
              <c:numCache>
                <c:formatCode>General</c:formatCode>
                <c:ptCount val="101"/>
                <c:pt idx="0">
                  <c:v>0</c:v>
                </c:pt>
                <c:pt idx="1">
                  <c:v>0.35161995980104177</c:v>
                </c:pt>
                <c:pt idx="2">
                  <c:v>0.70321343627284394</c:v>
                </c:pt>
                <c:pt idx="3">
                  <c:v>1.054753958052252</c:v>
                </c:pt>
                <c:pt idx="4">
                  <c:v>1.4062150776947613</c:v>
                </c:pt>
                <c:pt idx="5">
                  <c:v>1.7575703836000958</c:v>
                </c:pt>
                <c:pt idx="6">
                  <c:v>2.1087935118973498</c:v>
                </c:pt>
                <c:pt idx="7">
                  <c:v>2.4598581582763477</c:v>
                </c:pt>
                <c:pt idx="8">
                  <c:v>2.8107380897520566</c:v>
                </c:pt>
                <c:pt idx="9">
                  <c:v>3.1614071563488277</c:v>
                </c:pt>
                <c:pt idx="10">
                  <c:v>3.5118393026917025</c:v>
                </c:pt>
                <c:pt idx="11">
                  <c:v>3.8620085794919237</c:v>
                </c:pt>
                <c:pt idx="12">
                  <c:v>4.2118891549142417</c:v>
                </c:pt>
                <c:pt idx="13">
                  <c:v>4.5614553258136574</c:v>
                </c:pt>
                <c:pt idx="14">
                  <c:v>4.9106815288297296</c:v>
                </c:pt>
                <c:pt idx="15">
                  <c:v>5.2595423513266084</c:v>
                </c:pt>
                <c:pt idx="16">
                  <c:v>5.608012542167498</c:v>
                </c:pt>
                <c:pt idx="17">
                  <c:v>5.9560670223125243</c:v>
                </c:pt>
                <c:pt idx="18">
                  <c:v>6.3036808952291334</c:v>
                </c:pt>
                <c:pt idx="19">
                  <c:v>6.6508294571050275</c:v>
                </c:pt>
                <c:pt idx="20">
                  <c:v>6.9974882068533626</c:v>
                </c:pt>
                <c:pt idx="21">
                  <c:v>7.3436328559009274</c:v>
                </c:pt>
                <c:pt idx="22">
                  <c:v>7.6892393377501422</c:v>
                </c:pt>
                <c:pt idx="23">
                  <c:v>8.0342838173062479</c:v>
                </c:pt>
                <c:pt idx="24">
                  <c:v>8.3787426999614247</c:v>
                </c:pt>
                <c:pt idx="25">
                  <c:v>8.7225926404282887</c:v>
                </c:pt>
                <c:pt idx="26">
                  <c:v>9.0658105513152485</c:v>
                </c:pt>
                <c:pt idx="27">
                  <c:v>9.4083736114371952</c:v>
                </c:pt>
                <c:pt idx="28">
                  <c:v>9.7502592738552067</c:v>
                </c:pt>
                <c:pt idx="29">
                  <c:v>10.091445273639208</c:v>
                </c:pt>
                <c:pt idx="30">
                  <c:v>10.431909635348751</c:v>
                </c:pt>
                <c:pt idx="31">
                  <c:v>10.771630680226814</c:v>
                </c:pt>
                <c:pt idx="32">
                  <c:v>11.110587033102467</c:v>
                </c:pt>
                <c:pt idx="33">
                  <c:v>11.448757628998498</c:v>
                </c:pt>
                <c:pt idx="34">
                  <c:v>11.786121719441111</c:v>
                </c:pt>
                <c:pt idx="35">
                  <c:v>12.122658878468323</c:v>
                </c:pt>
                <c:pt idx="36">
                  <c:v>12.45834900833545</c:v>
                </c:pt>
                <c:pt idx="37">
                  <c:v>12.793172344915488</c:v>
                </c:pt>
                <c:pt idx="38">
                  <c:v>13.127109462793261</c:v>
                </c:pt>
                <c:pt idx="39">
                  <c:v>13.460141280052419</c:v>
                </c:pt>
                <c:pt idx="40">
                  <c:v>13.792249062755275</c:v>
                </c:pt>
                <c:pt idx="41">
                  <c:v>14.123414429115144</c:v>
                </c:pt>
                <c:pt idx="42">
                  <c:v>14.453619353362281</c:v>
                </c:pt>
                <c:pt idx="43">
                  <c:v>14.782846169303969</c:v>
                </c:pt>
                <c:pt idx="44">
                  <c:v>15.111077573580705</c:v>
                </c:pt>
                <c:pt idx="45">
                  <c:v>15.438296628619925</c:v>
                </c:pt>
                <c:pt idx="46">
                  <c:v>15.764486765289874</c:v>
                </c:pt>
                <c:pt idx="47">
                  <c:v>16.089631785256127</c:v>
                </c:pt>
                <c:pt idx="48">
                  <c:v>16.413715863043976</c:v>
                </c:pt>
                <c:pt idx="49">
                  <c:v>16.736723547809785</c:v>
                </c:pt>
                <c:pt idx="50">
                  <c:v>17.058639764825639</c:v>
                </c:pt>
                <c:pt idx="51">
                  <c:v>17.379449816680662</c:v>
                </c:pt>
                <c:pt idx="52">
                  <c:v>17.699139384203978</c:v>
                </c:pt>
                <c:pt idx="53">
                  <c:v>18.017694527113918</c:v>
                </c:pt>
                <c:pt idx="54">
                  <c:v>18.335101684398008</c:v>
                </c:pt>
                <c:pt idx="55">
                  <c:v>18.651347674429726</c:v>
                </c:pt>
                <c:pt idx="56">
                  <c:v>18.966419694826779</c:v>
                </c:pt>
                <c:pt idx="57">
                  <c:v>19.280305322057266</c:v>
                </c:pt>
                <c:pt idx="58">
                  <c:v>19.592992510798886</c:v>
                </c:pt>
                <c:pt idx="59">
                  <c:v>19.904469593058327</c:v>
                </c:pt>
                <c:pt idx="60">
                  <c:v>20.21472527705609</c:v>
                </c:pt>
                <c:pt idx="61">
                  <c:v>20.523748645883771</c:v>
                </c:pt>
                <c:pt idx="62">
                  <c:v>20.831529155940675</c:v>
                </c:pt>
                <c:pt idx="63">
                  <c:v>21.138056635155433</c:v>
                </c:pt>
                <c:pt idx="64">
                  <c:v>21.443321281000706</c:v>
                </c:pt>
                <c:pt idx="65">
                  <c:v>21.747313658307135</c:v>
                </c:pt>
                <c:pt idx="66">
                  <c:v>22.05002469688359</c:v>
                </c:pt>
                <c:pt idx="67">
                  <c:v>22.351445688951003</c:v>
                </c:pt>
                <c:pt idx="68">
                  <c:v>22.65156828639704</c:v>
                </c:pt>
                <c:pt idx="69">
                  <c:v>22.950384497858174</c:v>
                </c:pt>
                <c:pt idx="70">
                  <c:v>23.247886685636885</c:v>
                </c:pt>
                <c:pt idx="71">
                  <c:v>23.544067562461073</c:v>
                </c:pt>
                <c:pt idx="72">
                  <c:v>23.838920188092523</c:v>
                </c:pt>
                <c:pt idx="73">
                  <c:v>24.13243796579183</c:v>
                </c:pt>
                <c:pt idx="74">
                  <c:v>24.424614638647217</c:v>
                </c:pt>
                <c:pt idx="75">
                  <c:v>24.715444285773437</c:v>
                </c:pt>
                <c:pt idx="76">
                  <c:v>25.004921318388799</c:v>
                </c:pt>
                <c:pt idx="77">
                  <c:v>25.293040475776323</c:v>
                </c:pt>
                <c:pt idx="78">
                  <c:v>25.579796821137208</c:v>
                </c:pt>
                <c:pt idx="79">
                  <c:v>25.865185737341566</c:v>
                </c:pt>
                <c:pt idx="80">
                  <c:v>26.149202922584934</c:v>
                </c:pt>
                <c:pt idx="81">
                  <c:v>26.431844385956332</c:v>
                </c:pt>
                <c:pt idx="82">
                  <c:v>26.713106442924126</c:v>
                </c:pt>
                <c:pt idx="83">
                  <c:v>26.992985710746837</c:v>
                </c:pt>
                <c:pt idx="84">
                  <c:v>27.271479103814617</c:v>
                </c:pt>
                <c:pt idx="85">
                  <c:v>27.548583828927676</c:v>
                </c:pt>
                <c:pt idx="86">
                  <c:v>27.824297380517987</c:v>
                </c:pt>
                <c:pt idx="87">
                  <c:v>28.098617535819429</c:v>
                </c:pt>
                <c:pt idx="88">
                  <c:v>28.371542349993124</c:v>
                </c:pt>
                <c:pt idx="89">
                  <c:v>28.643070151212765</c:v>
                </c:pt>
                <c:pt idx="90">
                  <c:v>28.913199535715446</c:v>
                </c:pt>
                <c:pt idx="91">
                  <c:v>29.181929362824206</c:v>
                </c:pt>
                <c:pt idx="92">
                  <c:v>29.449258749945962</c:v>
                </c:pt>
                <c:pt idx="93">
                  <c:v>29.715187067551216</c:v>
                </c:pt>
                <c:pt idx="94">
                  <c:v>29.979713934139511</c:v>
                </c:pt>
                <c:pt idx="95">
                  <c:v>30.242839211195854</c:v>
                </c:pt>
                <c:pt idx="96">
                  <c:v>30.504562998142056</c:v>
                </c:pt>
                <c:pt idx="97">
                  <c:v>30.76488562728796</c:v>
                </c:pt>
                <c:pt idx="98">
                  <c:v>31.023807658786524</c:v>
                </c:pt>
                <c:pt idx="99">
                  <c:v>31.281329875596633</c:v>
                </c:pt>
                <c:pt idx="100">
                  <c:v>31.537453278457988</c:v>
                </c:pt>
              </c:numCache>
            </c:numRef>
          </c:yVal>
          <c:smooth val="1"/>
        </c:ser>
        <c:axId val="178672768"/>
        <c:axId val="178674304"/>
      </c:scatterChart>
      <c:valAx>
        <c:axId val="178672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178674304"/>
        <c:crosses val="autoZero"/>
        <c:crossBetween val="midCat"/>
      </c:valAx>
      <c:valAx>
        <c:axId val="178674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178672768"/>
        <c:crosses val="autoZero"/>
        <c:crossBetween val="midCat"/>
      </c:valAx>
    </c:plotArea>
    <c:plotVisOnly val="1"/>
  </c:chart>
  <c:spPr>
    <a:solidFill>
      <a:schemeClr val="tx1">
        <a:lumMod val="85000"/>
      </a:schemeClr>
    </a:solidFill>
    <a:ln w="38100">
      <a:solidFill>
        <a:schemeClr val="bg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308B63-DEAF-48CC-9F35-AE67826357CD}" type="datetimeFigureOut">
              <a:rPr lang="fr-FR" smtClean="0"/>
              <a:pPr/>
              <a:t>15/11/2016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056D0E-C091-41FB-809D-B67990441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Celui qui tombe – Yoann Bourgeois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Analyse scientifique d’une œuvre d’art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cteurs 29"/>
          <p:cNvSpPr/>
          <p:nvPr/>
        </p:nvSpPr>
        <p:spPr>
          <a:xfrm rot="14821264">
            <a:off x="4402704" y="2015511"/>
            <a:ext cx="2169036" cy="2007026"/>
          </a:xfrm>
          <a:prstGeom prst="pie">
            <a:avLst>
              <a:gd name="adj1" fmla="val 12169383"/>
              <a:gd name="adj2" fmla="val 15159815"/>
            </a:avLst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Détermination de la </a:t>
            </a:r>
            <a:r>
              <a:rPr lang="fr-FR" dirty="0" err="1" smtClean="0"/>
              <a:t>penchitude</a:t>
            </a:r>
            <a:r>
              <a:rPr lang="fr-FR" dirty="0" smtClean="0"/>
              <a:t> d’une personne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5508104" y="2996952"/>
            <a:ext cx="0" cy="324036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3059832" y="2996952"/>
            <a:ext cx="244827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3131840" y="2996952"/>
            <a:ext cx="2376264" cy="32403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1835696" y="2996952"/>
            <a:ext cx="367240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1907704" y="2996952"/>
            <a:ext cx="3608784" cy="32403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940152" y="414908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g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012160" y="4221088"/>
            <a:ext cx="21602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411760" y="2420888"/>
            <a:ext cx="64807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555776" y="2492896"/>
            <a:ext cx="36004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275856" y="2420888"/>
            <a:ext cx="244827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||</a:t>
            </a:r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|| = 1,74*R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3707904" y="2492896"/>
            <a:ext cx="36004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644008" y="3933056"/>
            <a:ext cx="72008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444208" y="4149080"/>
            <a:ext cx="1944216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||g|| = 9,81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732240" y="4221088"/>
            <a:ext cx="36004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  <p:bldP spid="25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 flipH="1">
            <a:off x="611560" y="2996952"/>
            <a:ext cx="3600400" cy="3240360"/>
          </a:xfrm>
          <a:prstGeom prst="rtTriangle">
            <a:avLst/>
          </a:prstGeom>
          <a:noFill/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Détermination de la </a:t>
            </a:r>
            <a:r>
              <a:rPr lang="fr-FR" dirty="0" err="1" smtClean="0"/>
              <a:t>penchitude</a:t>
            </a:r>
            <a:r>
              <a:rPr lang="fr-FR" dirty="0" smtClean="0"/>
              <a:t> d’une personne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539552" y="2996952"/>
            <a:ext cx="367240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23928" y="5949280"/>
            <a:ext cx="288032" cy="288032"/>
          </a:xfrm>
          <a:prstGeom prst="rect">
            <a:avLst/>
          </a:prstGeom>
          <a:noFill/>
          <a:ln w="381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ecteurs 7"/>
          <p:cNvSpPr/>
          <p:nvPr/>
        </p:nvSpPr>
        <p:spPr>
          <a:xfrm rot="14821264">
            <a:off x="3106560" y="2015511"/>
            <a:ext cx="2169036" cy="2007026"/>
          </a:xfrm>
          <a:prstGeom prst="pie">
            <a:avLst>
              <a:gd name="adj1" fmla="val 12169383"/>
              <a:gd name="adj2" fmla="val 15159815"/>
            </a:avLst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47864" y="3933056"/>
            <a:ext cx="72008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51720" y="6093296"/>
            <a:ext cx="108012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1,74*R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91880" y="4797152"/>
            <a:ext cx="72008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9,81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55976" y="2276872"/>
            <a:ext cx="4644008" cy="1631216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Expression de a en fonction de R</a:t>
            </a:r>
          </a:p>
          <a:p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Tan(a)=côté opposé/côté adjacent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a(R)=</a:t>
            </a:r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arctan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(1,74*R/9,81)</a:t>
            </a:r>
          </a:p>
          <a:p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4" name="Graphique 13"/>
          <p:cNvGraphicFramePr/>
          <p:nvPr/>
        </p:nvGraphicFramePr>
        <p:xfrm>
          <a:off x="4355976" y="4005064"/>
          <a:ext cx="4680520" cy="20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355976" y="6165304"/>
            <a:ext cx="2592288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amax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=36,9 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degrés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11960" y="2996952"/>
            <a:ext cx="0" cy="324036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611560" y="2996952"/>
            <a:ext cx="3608784" cy="32403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0" grpId="0" animBg="1"/>
      <p:bldP spid="11" grpId="0" animBg="1"/>
      <p:bldP spid="12" grpId="0" animBg="1"/>
      <p:bldP spid="13" grpId="0" uiExpand="1" build="allAtOnce" animBg="1"/>
      <p:bldGraphic spid="14" grpId="0">
        <p:bldAsOne/>
      </p:bldGraphic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Détermination de la « colline relative »</a:t>
            </a: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4355976" y="5661248"/>
            <a:ext cx="432048" cy="187220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2123728" y="5517232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14174869">
            <a:off x="3517419" y="4174620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/>
          <p:cNvSpPr/>
          <p:nvPr/>
        </p:nvSpPr>
        <p:spPr>
          <a:xfrm rot="5720">
            <a:off x="3635962" y="4365164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/>
          <p:cNvSpPr/>
          <p:nvPr/>
        </p:nvSpPr>
        <p:spPr>
          <a:xfrm rot="5720">
            <a:off x="3851986" y="4365164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rot="19454964" flipH="1" flipV="1">
            <a:off x="3657615" y="4486650"/>
            <a:ext cx="216024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3203848" y="4653136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Processus 11"/>
          <p:cNvSpPr/>
          <p:nvPr/>
        </p:nvSpPr>
        <p:spPr>
          <a:xfrm rot="19760554">
            <a:off x="4802818" y="5573232"/>
            <a:ext cx="432048" cy="187220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Processus 12"/>
          <p:cNvSpPr/>
          <p:nvPr/>
        </p:nvSpPr>
        <p:spPr>
          <a:xfrm rot="19760554">
            <a:off x="2216437" y="5645238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12335423">
            <a:off x="3720033" y="4521248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/>
          <p:cNvSpPr/>
          <p:nvPr/>
        </p:nvSpPr>
        <p:spPr>
          <a:xfrm rot="19766274">
            <a:off x="4083063" y="4665946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Connecteur 15"/>
          <p:cNvSpPr/>
          <p:nvPr/>
        </p:nvSpPr>
        <p:spPr>
          <a:xfrm rot="19766274">
            <a:off x="3867038" y="4665945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3851920" y="4869160"/>
            <a:ext cx="2880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9760554" flipH="1">
            <a:off x="3676092" y="5084456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 rot="12335423">
            <a:off x="6024289" y="4692649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Connecteur 33"/>
          <p:cNvSpPr/>
          <p:nvPr/>
        </p:nvSpPr>
        <p:spPr>
          <a:xfrm rot="19766274">
            <a:off x="6387319" y="4837347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Connecteur 34"/>
          <p:cNvSpPr/>
          <p:nvPr/>
        </p:nvSpPr>
        <p:spPr>
          <a:xfrm rot="19766274">
            <a:off x="6171294" y="4837346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6156176" y="5040561"/>
            <a:ext cx="2880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1979712" y="5805264"/>
            <a:ext cx="5472608" cy="5328592"/>
          </a:xfrm>
          <a:prstGeom prst="arc">
            <a:avLst>
              <a:gd name="adj1" fmla="val 10586148"/>
              <a:gd name="adj2" fmla="val 111234"/>
            </a:avLst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rot="19760554" flipH="1">
            <a:off x="5980348" y="5300481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987824" y="2636912"/>
            <a:ext cx="4032448" cy="707886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Pente(R)= -(1,47/9,81)*R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=-0,15*R</a:t>
            </a:r>
          </a:p>
        </p:txBody>
      </p:sp>
      <p:cxnSp>
        <p:nvCxnSpPr>
          <p:cNvPr id="25" name="Connecteur droit 24"/>
          <p:cNvCxnSpPr/>
          <p:nvPr/>
        </p:nvCxnSpPr>
        <p:spPr>
          <a:xfrm flipH="1" flipV="1">
            <a:off x="5652120" y="5805264"/>
            <a:ext cx="1368152" cy="1052736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33" grpId="0" animBg="1"/>
      <p:bldP spid="34" grpId="0" animBg="1"/>
      <p:bldP spid="35" grpId="0" animBg="1"/>
      <p:bldP spid="38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Détermination de la colline relative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331640" y="4365104"/>
            <a:ext cx="6264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4283968" y="1412776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948264" y="4437112"/>
            <a:ext cx="1512168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R(mètres)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27984" y="1052736"/>
            <a:ext cx="172819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f(R) (mètres)</a:t>
            </a:r>
          </a:p>
        </p:txBody>
      </p:sp>
      <p:sp>
        <p:nvSpPr>
          <p:cNvPr id="13" name="Arc 12"/>
          <p:cNvSpPr/>
          <p:nvPr/>
        </p:nvSpPr>
        <p:spPr>
          <a:xfrm>
            <a:off x="1691680" y="2564904"/>
            <a:ext cx="5040560" cy="5328592"/>
          </a:xfrm>
          <a:prstGeom prst="arc">
            <a:avLst>
              <a:gd name="adj1" fmla="val 12036016"/>
              <a:gd name="adj2" fmla="val 20394035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139952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0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1547664" y="2780928"/>
            <a:ext cx="1152128" cy="1800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644008" y="2420888"/>
            <a:ext cx="1512168" cy="8640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516216" y="321297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chemeClr val="accent6"/>
                </a:solidFill>
                <a:latin typeface="Century" pitchFamily="18" charset="0"/>
              </a:rPr>
              <a:t>Cf</a:t>
            </a:r>
            <a:endParaRPr lang="fr-FR" sz="4000" dirty="0">
              <a:solidFill>
                <a:schemeClr val="accent6"/>
              </a:solidFill>
              <a:latin typeface="Century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411760" y="4725144"/>
            <a:ext cx="4032448" cy="10156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Pente(R)=-0,15*R 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	  =f’(R)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f(R)= -(0.15*R²)/2=-0.075*R²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Détermination de la « colline relative »</a:t>
            </a:r>
            <a:endParaRPr lang="fr-FR" dirty="0"/>
          </a:p>
        </p:txBody>
      </p:sp>
      <p:sp>
        <p:nvSpPr>
          <p:cNvPr id="5" name="Arc 4"/>
          <p:cNvSpPr/>
          <p:nvPr/>
        </p:nvSpPr>
        <p:spPr>
          <a:xfrm>
            <a:off x="1763688" y="4005064"/>
            <a:ext cx="5616624" cy="7776864"/>
          </a:xfrm>
          <a:prstGeom prst="arc">
            <a:avLst>
              <a:gd name="adj1" fmla="val 11315018"/>
              <a:gd name="adj2" fmla="val 21075230"/>
            </a:avLst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 rot="12335423">
            <a:off x="4368105" y="2505025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/>
          <p:cNvSpPr/>
          <p:nvPr/>
        </p:nvSpPr>
        <p:spPr>
          <a:xfrm rot="19766274">
            <a:off x="4659128" y="2649722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/>
          <p:cNvSpPr/>
          <p:nvPr/>
        </p:nvSpPr>
        <p:spPr>
          <a:xfrm rot="19766274">
            <a:off x="4443102" y="2649722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 rot="19760554" flipH="1">
            <a:off x="4324164" y="3068233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rganigramme : Processus 17"/>
          <p:cNvSpPr/>
          <p:nvPr/>
        </p:nvSpPr>
        <p:spPr>
          <a:xfrm>
            <a:off x="4355976" y="4437112"/>
            <a:ext cx="432048" cy="273630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Processus 18"/>
          <p:cNvSpPr/>
          <p:nvPr/>
        </p:nvSpPr>
        <p:spPr>
          <a:xfrm>
            <a:off x="2123728" y="4005064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une 21"/>
          <p:cNvSpPr/>
          <p:nvPr/>
        </p:nvSpPr>
        <p:spPr>
          <a:xfrm rot="16200000">
            <a:off x="4463988" y="2456892"/>
            <a:ext cx="288032" cy="504056"/>
          </a:xfrm>
          <a:prstGeom prst="moon">
            <a:avLst>
              <a:gd name="adj" fmla="val 87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4499992" y="2852936"/>
            <a:ext cx="2880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et pistes de réflexion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Expression de la prise de poids par la personne en fonction de sa position sur la plaque</a:t>
            </a:r>
          </a:p>
          <a:p>
            <a:r>
              <a:rPr lang="fr-FR" dirty="0" smtClean="0"/>
              <a:t> Etude des effets de la force de Coriolis dans les mouvements des danseurs sur la plaque en rotation</a:t>
            </a:r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49303" t="56603" r="37912" b="20667"/>
          <a:stretch>
            <a:fillRect/>
          </a:stretch>
        </p:blipFill>
        <p:spPr bwMode="auto">
          <a:xfrm rot="20990684">
            <a:off x="3389744" y="3748653"/>
            <a:ext cx="2576060" cy="257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Buts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474184"/>
          </a:xfrm>
        </p:spPr>
        <p:txBody>
          <a:bodyPr/>
          <a:lstStyle/>
          <a:p>
            <a:r>
              <a:rPr lang="fr-FR" dirty="0" smtClean="0"/>
              <a:t>Déterminer la vitesse, l’accélération centrifuge d’une personne en fonction de sa position sur la plaque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24" name="Flèche en arc 23"/>
          <p:cNvSpPr/>
          <p:nvPr/>
        </p:nvSpPr>
        <p:spPr>
          <a:xfrm>
            <a:off x="3635896" y="4005064"/>
            <a:ext cx="2016224" cy="2088232"/>
          </a:xfrm>
          <a:prstGeom prst="circularArrow">
            <a:avLst>
              <a:gd name="adj1" fmla="val 10255"/>
              <a:gd name="adj2" fmla="val 1142319"/>
              <a:gd name="adj3" fmla="val 20219550"/>
              <a:gd name="adj4" fmla="val 10800000"/>
              <a:gd name="adj5" fmla="val 12500"/>
            </a:avLst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644008" y="46531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076056" y="5157192"/>
            <a:ext cx="288032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563888" y="436510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923928" y="5589240"/>
            <a:ext cx="288032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Processus 4"/>
          <p:cNvSpPr/>
          <p:nvPr/>
        </p:nvSpPr>
        <p:spPr>
          <a:xfrm>
            <a:off x="4355976" y="5661248"/>
            <a:ext cx="432048" cy="187220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Buts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474184"/>
          </a:xfrm>
        </p:spPr>
        <p:txBody>
          <a:bodyPr/>
          <a:lstStyle/>
          <a:p>
            <a:r>
              <a:rPr lang="fr-FR" dirty="0" smtClean="0"/>
              <a:t>Déterminer à quel point une personne doit se pencher pour garder son équilibre, selon sa position sur la plaque</a:t>
            </a: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2123728" y="5517232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endCxn id="14" idx="3"/>
          </p:cNvCxnSpPr>
          <p:nvPr/>
        </p:nvCxnSpPr>
        <p:spPr>
          <a:xfrm flipV="1">
            <a:off x="6948264" y="-1179512"/>
            <a:ext cx="555534" cy="97134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 rot="20739948">
            <a:off x="7380312" y="-1648324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Connecteur 19"/>
          <p:cNvSpPr/>
          <p:nvPr/>
        </p:nvSpPr>
        <p:spPr>
          <a:xfrm rot="5143637">
            <a:off x="7530466" y="-1505027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Connecteur 20"/>
          <p:cNvSpPr/>
          <p:nvPr/>
        </p:nvSpPr>
        <p:spPr>
          <a:xfrm rot="5143637">
            <a:off x="7674484" y="-1433019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7452320" y="-1360292"/>
            <a:ext cx="216024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èche courbée vers le haut 27"/>
          <p:cNvSpPr/>
          <p:nvPr/>
        </p:nvSpPr>
        <p:spPr>
          <a:xfrm rot="16200000" flipV="1">
            <a:off x="697260" y="5215508"/>
            <a:ext cx="1124744" cy="1008112"/>
          </a:xfrm>
          <a:prstGeom prst="curvedUpArrow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56992"/>
            <a:ext cx="5760720" cy="3242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83982 " pathEditMode="relative" ptsTypes="AA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83982 " pathEditMode="relative" ptsTypes="AA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83982 " pathEditMode="relative" ptsTypes="AA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83982 " pathEditMode="relative" ptsTypes="AA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55 0.83982 " pathEditMode="relative" ptsTypes="AA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4" grpId="0" animBg="1"/>
      <p:bldP spid="20" grpId="0" animBg="1"/>
      <p:bldP spid="21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Buts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690208"/>
          </a:xfrm>
        </p:spPr>
        <p:txBody>
          <a:bodyPr/>
          <a:lstStyle/>
          <a:p>
            <a:r>
              <a:rPr lang="fr-FR" dirty="0" smtClean="0"/>
              <a:t>Déterminer ce à quoi la plaque tournante est équivalente dans le référentiel du danseur</a:t>
            </a: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 rot="19760554">
            <a:off x="4802818" y="5573232"/>
            <a:ext cx="432048" cy="187220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 rot="19760554">
            <a:off x="2216437" y="5645238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12335423">
            <a:off x="3720033" y="4521248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/>
          <p:cNvSpPr/>
          <p:nvPr/>
        </p:nvSpPr>
        <p:spPr>
          <a:xfrm rot="19766274">
            <a:off x="4083063" y="4665946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/>
          <p:cNvSpPr/>
          <p:nvPr/>
        </p:nvSpPr>
        <p:spPr>
          <a:xfrm rot="19766274">
            <a:off x="3867038" y="4665945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3851920" y="4869160"/>
            <a:ext cx="2880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9760554" flipH="1">
            <a:off x="3676092" y="5084456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9303" t="56603" r="37912" b="20667"/>
          <a:stretch>
            <a:fillRect/>
          </a:stretch>
        </p:blipFill>
        <p:spPr bwMode="auto">
          <a:xfrm>
            <a:off x="2843808" y="1916832"/>
            <a:ext cx="33843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uble flèche horizontale 5"/>
          <p:cNvSpPr/>
          <p:nvPr/>
        </p:nvSpPr>
        <p:spPr>
          <a:xfrm>
            <a:off x="2915816" y="5445224"/>
            <a:ext cx="3240360" cy="360040"/>
          </a:xfrm>
          <a:prstGeom prst="leftRightArrow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51920" y="573325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6 mètres</a:t>
            </a:r>
            <a:endParaRPr lang="fr-FR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Flèche en arc 9"/>
          <p:cNvSpPr/>
          <p:nvPr/>
        </p:nvSpPr>
        <p:spPr>
          <a:xfrm>
            <a:off x="3491880" y="2492896"/>
            <a:ext cx="2016224" cy="2088232"/>
          </a:xfrm>
          <a:prstGeom prst="circularArrow">
            <a:avLst>
              <a:gd name="adj1" fmla="val 10255"/>
              <a:gd name="adj2" fmla="val 1142319"/>
              <a:gd name="adj3" fmla="val 20219550"/>
              <a:gd name="adj4" fmla="val 10800000"/>
              <a:gd name="adj5" fmla="val 12500"/>
            </a:avLst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31840" y="213285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0,21 tour/seconde</a:t>
            </a:r>
            <a:endParaRPr lang="fr-FR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43808" y="21328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 tour en 4,8 secondes</a:t>
            </a:r>
            <a:endParaRPr lang="fr-FR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Géométrie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9303" t="56603" r="37912" b="20667"/>
          <a:stretch>
            <a:fillRect/>
          </a:stretch>
        </p:blipFill>
        <p:spPr bwMode="auto">
          <a:xfrm>
            <a:off x="251520" y="1340768"/>
            <a:ext cx="49685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us 5"/>
          <p:cNvSpPr/>
          <p:nvPr/>
        </p:nvSpPr>
        <p:spPr>
          <a:xfrm>
            <a:off x="2555776" y="3645024"/>
            <a:ext cx="360040" cy="360040"/>
          </a:xfrm>
          <a:prstGeom prst="mathPlus">
            <a:avLst>
              <a:gd name="adj1" fmla="val 0"/>
            </a:avLst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79512" y="90872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04048" y="90872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92080" y="6165304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512" y="630932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riangle rectangle 14"/>
          <p:cNvSpPr/>
          <p:nvPr/>
        </p:nvSpPr>
        <p:spPr>
          <a:xfrm>
            <a:off x="2771800" y="3861048"/>
            <a:ext cx="2448272" cy="2448272"/>
          </a:xfrm>
          <a:prstGeom prst="rtTriangle">
            <a:avLst/>
          </a:prstGeom>
          <a:noFill/>
          <a:ln w="444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771800" y="5949280"/>
            <a:ext cx="360040" cy="36004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55776" y="630932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24128" y="1412776"/>
            <a:ext cx="3168352" cy="2246769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Calculs:</a:t>
            </a:r>
          </a:p>
          <a:p>
            <a:endParaRPr lang="fr-FR" sz="20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OM=MC=6/2=3 mètres</a:t>
            </a:r>
          </a:p>
          <a:p>
            <a:endParaRPr lang="fr-FR" sz="20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OC²=OM²+MC²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OC=Racine carrée(9+9)</a:t>
            </a:r>
          </a:p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OC=4,24 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mètres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2339752" y="5013176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707904" y="6309320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23928" y="4509120"/>
            <a:ext cx="72008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4,24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8" name="Picture 10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56500">
            <a:off x="8753282" y="6787452"/>
            <a:ext cx="2857500" cy="3429001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2771800" y="3356992"/>
            <a:ext cx="360040" cy="40849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11024 -0.23495 " pathEditMode="relative" ptsTypes="AA">
                                      <p:cBhvr>
                                        <p:cTn id="6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build="allAtOnce" animBg="1"/>
      <p:bldP spid="28" grpId="0" animBg="1"/>
      <p:bldP spid="29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 de la vitesse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9303" t="56603" r="37912" b="20667"/>
          <a:stretch>
            <a:fillRect/>
          </a:stretch>
        </p:blipFill>
        <p:spPr bwMode="auto">
          <a:xfrm>
            <a:off x="323528" y="1916832"/>
            <a:ext cx="40324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572000" y="1412776"/>
            <a:ext cx="1440160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V(R)=w*R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1988840"/>
            <a:ext cx="4464496" cy="78483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Avec : V(R) la vitesse linéaire en mètres par seconde</a:t>
            </a:r>
          </a:p>
          <a:p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w la vitesse angulaire en radians par seconde</a:t>
            </a:r>
          </a:p>
          <a:p>
            <a:r>
              <a:rPr lang="fr-FR" sz="11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R la distance au centre de la plateforme en mètres</a:t>
            </a:r>
          </a:p>
          <a:p>
            <a:r>
              <a:rPr lang="fr-FR" sz="1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	</a:t>
            </a:r>
            <a:r>
              <a:rPr lang="fr-FR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endParaRPr lang="fr-FR" sz="1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0" y="2996952"/>
            <a:ext cx="2088232" cy="430887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=0,21 tour/s</a:t>
            </a:r>
          </a:p>
          <a:p>
            <a:r>
              <a:rPr lang="fr-FR" sz="11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=1,32 radians/s</a:t>
            </a:r>
            <a:endParaRPr lang="fr-FR" sz="11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Flèche en arc 9"/>
          <p:cNvSpPr/>
          <p:nvPr/>
        </p:nvSpPr>
        <p:spPr>
          <a:xfrm>
            <a:off x="1043608" y="2636912"/>
            <a:ext cx="2664296" cy="2664296"/>
          </a:xfrm>
          <a:prstGeom prst="circularArrow">
            <a:avLst>
              <a:gd name="adj1" fmla="val 4042"/>
              <a:gd name="adj2" fmla="val 1329345"/>
              <a:gd name="adj3" fmla="val 7273303"/>
              <a:gd name="adj4" fmla="val 10093727"/>
              <a:gd name="adj5" fmla="val 9416"/>
            </a:avLst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15616" y="3933056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572000" y="3717031"/>
            <a:ext cx="1656184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V(R)=1,32*R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2" name="Graphique 11"/>
          <p:cNvGraphicFramePr/>
          <p:nvPr/>
        </p:nvGraphicFramePr>
        <p:xfrm>
          <a:off x="4572000" y="4293096"/>
          <a:ext cx="4392488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164288" y="5733256"/>
            <a:ext cx="936104" cy="30777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Y=1,32*x</a:t>
            </a:r>
            <a:endParaRPr lang="fr-FR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88224" y="3717032"/>
            <a:ext cx="2376264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Vmax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=6,60m/s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411760" y="3509021"/>
            <a:ext cx="28803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1331640" y="3933056"/>
            <a:ext cx="1008112" cy="216024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 descr="Imag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717032"/>
            <a:ext cx="335252" cy="42058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835696" y="4005064"/>
            <a:ext cx="28803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10" grpId="0" animBg="1"/>
      <p:bldP spid="5" grpId="0" animBg="1"/>
      <p:bldP spid="11" grpId="0" build="allAtOnce" animBg="1"/>
      <p:bldGraphic spid="12" grpId="0">
        <p:bldAsOne/>
      </p:bldGraphic>
      <p:bldP spid="13" grpId="0" animBg="1"/>
      <p:bldP spid="15" grpId="0" build="allAtOnce" animBg="1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49303" t="56603" r="37912" b="20667"/>
          <a:stretch>
            <a:fillRect/>
          </a:stretch>
        </p:blipFill>
        <p:spPr bwMode="auto">
          <a:xfrm>
            <a:off x="323528" y="1916832"/>
            <a:ext cx="40324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 de l’accélération centrifuge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 rot="3762029">
            <a:off x="2476224" y="5270353"/>
            <a:ext cx="1105407" cy="332314"/>
          </a:xfrm>
          <a:prstGeom prst="rightArrow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83768" y="4581128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572000" y="1412776"/>
            <a:ext cx="1944216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(R)=V(R)²/R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988840"/>
            <a:ext cx="4464496" cy="78483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Avec : </a:t>
            </a:r>
            <a:r>
              <a:rPr lang="fr-FR" sz="11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 l’accélération centrifuge en mètres par seconde²</a:t>
            </a:r>
          </a:p>
          <a:p>
            <a:r>
              <a:rPr lang="fr-FR" sz="11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V(R) la vitesse linéaire en mètres par seconde</a:t>
            </a:r>
          </a:p>
          <a:p>
            <a:r>
              <a:rPr lang="fr-FR" sz="11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R la distance au centre de la plateforme en mètres</a:t>
            </a:r>
          </a:p>
          <a:p>
            <a:r>
              <a:rPr lang="fr-FR" sz="1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	</a:t>
            </a:r>
            <a:r>
              <a:rPr lang="fr-FR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endParaRPr lang="fr-FR" sz="1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72000" y="2924944"/>
            <a:ext cx="1656184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V(R)=1,32*R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72000" y="3501008"/>
            <a:ext cx="2376264" cy="1015663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(R)=(1,32*R)²/R </a:t>
            </a:r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(R)=1,74*R²/R</a:t>
            </a:r>
          </a:p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(R)=1,74*R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5" name="Graphique 14"/>
          <p:cNvGraphicFramePr/>
          <p:nvPr/>
        </p:nvGraphicFramePr>
        <p:xfrm>
          <a:off x="4572000" y="4653136"/>
          <a:ext cx="4464496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7596336" y="5805264"/>
            <a:ext cx="936104" cy="30777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Y=1,74*x</a:t>
            </a:r>
            <a:endParaRPr lang="fr-FR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67736" y="3789040"/>
            <a:ext cx="2376264" cy="707886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Acmax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=7,38m/s²</a:t>
            </a:r>
            <a:endParaRPr lang="fr-FR" sz="20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fr-FR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Acmax</a:t>
            </a:r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=0,75g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411760" y="3509021"/>
            <a:ext cx="28803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2339752" y="3933056"/>
            <a:ext cx="360040" cy="936104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 descr="Imag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717032"/>
            <a:ext cx="335252" cy="42058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051720" y="4149080"/>
            <a:ext cx="288032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</a:t>
            </a:r>
            <a:endParaRPr lang="fr-FR" sz="2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build="allAtOnce" animBg="1"/>
      <p:bldP spid="12" grpId="0" build="allAtOnce" animBg="1"/>
      <p:bldP spid="13" grpId="0" build="allAtOnce" animBg="1"/>
      <p:bldP spid="14" grpId="0" animBg="1"/>
      <p:bldGraphic spid="15" grpId="0">
        <p:bldAsOne/>
      </p:bldGraphic>
      <p:bldP spid="16" grpId="0" animBg="1"/>
      <p:bldP spid="17" grpId="0" build="allAtOnce" animBg="1"/>
      <p:bldP spid="20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Détermination de la </a:t>
            </a:r>
            <a:r>
              <a:rPr lang="fr-FR" dirty="0" err="1" smtClean="0"/>
              <a:t>penchitude</a:t>
            </a:r>
            <a:r>
              <a:rPr lang="fr-FR" dirty="0" smtClean="0"/>
              <a:t> d’une personne</a:t>
            </a: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4355976" y="5661248"/>
            <a:ext cx="432048" cy="187220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2123728" y="5517232"/>
            <a:ext cx="4896544" cy="5760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14174869">
            <a:off x="3517419" y="4174620"/>
            <a:ext cx="504056" cy="504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/>
          <p:cNvSpPr/>
          <p:nvPr/>
        </p:nvSpPr>
        <p:spPr>
          <a:xfrm rot="5720">
            <a:off x="3635962" y="4365164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/>
          <p:cNvSpPr/>
          <p:nvPr/>
        </p:nvSpPr>
        <p:spPr>
          <a:xfrm rot="5720">
            <a:off x="3851986" y="4365164"/>
            <a:ext cx="72008" cy="791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rot="19454964" flipH="1" flipV="1">
            <a:off x="3657615" y="4486650"/>
            <a:ext cx="216024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6" idx="1"/>
          </p:cNvCxnSpPr>
          <p:nvPr/>
        </p:nvCxnSpPr>
        <p:spPr>
          <a:xfrm flipH="1">
            <a:off x="3707904" y="4673836"/>
            <a:ext cx="12384" cy="8433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779912" y="4437112"/>
            <a:ext cx="0" cy="201622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2411760" y="443711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Flèche courbée vers le haut 29"/>
          <p:cNvSpPr/>
          <p:nvPr/>
        </p:nvSpPr>
        <p:spPr>
          <a:xfrm rot="16200000" flipV="1">
            <a:off x="697260" y="5215508"/>
            <a:ext cx="1124744" cy="1008112"/>
          </a:xfrm>
          <a:prstGeom prst="curvedUpArrow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2483768" y="4437112"/>
            <a:ext cx="1296144" cy="20162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3203848" y="4653136"/>
            <a:ext cx="5164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3A6331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2603</TotalTime>
  <Words>367</Words>
  <Application>Microsoft Office PowerPoint</Application>
  <PresentationFormat>Affichage à l'écran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Verve</vt:lpstr>
      <vt:lpstr>Celui qui tombe – Yoann Bourgeois</vt:lpstr>
      <vt:lpstr>Buts de l’exposé</vt:lpstr>
      <vt:lpstr>Buts de l’exposé</vt:lpstr>
      <vt:lpstr>Buts de l’exposé</vt:lpstr>
      <vt:lpstr>Données</vt:lpstr>
      <vt:lpstr>Géométrie</vt:lpstr>
      <vt:lpstr>Expression de la vitesse</vt:lpstr>
      <vt:lpstr>Expression de l’accélération centrifuge</vt:lpstr>
      <vt:lpstr>Détermination de la penchitude d’une personne</vt:lpstr>
      <vt:lpstr>Détermination de la penchitude d’une personne</vt:lpstr>
      <vt:lpstr>Détermination de la penchitude d’une personne</vt:lpstr>
      <vt:lpstr>Détermination de la « colline relative »</vt:lpstr>
      <vt:lpstr>Détermination de la colline relative</vt:lpstr>
      <vt:lpstr>Détermination de la « colline relative »</vt:lpstr>
      <vt:lpstr>Conclusion et pistes de réflexion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Celui qui tombe – Yoann Bourgeois</dc:title>
  <dc:creator>Etienne</dc:creator>
  <cp:lastModifiedBy>Etienne</cp:lastModifiedBy>
  <cp:revision>8</cp:revision>
  <dcterms:created xsi:type="dcterms:W3CDTF">2016-11-01T18:11:50Z</dcterms:created>
  <dcterms:modified xsi:type="dcterms:W3CDTF">2016-11-15T20:29:55Z</dcterms:modified>
</cp:coreProperties>
</file>