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0" r:id="rId2"/>
    <p:sldId id="276" r:id="rId3"/>
    <p:sldId id="277" r:id="rId4"/>
    <p:sldId id="278" r:id="rId5"/>
    <p:sldId id="284" r:id="rId6"/>
    <p:sldId id="279" r:id="rId7"/>
    <p:sldId id="280" r:id="rId8"/>
    <p:sldId id="285" r:id="rId9"/>
    <p:sldId id="263" r:id="rId10"/>
    <p:sldId id="283" r:id="rId11"/>
    <p:sldId id="269" r:id="rId12"/>
    <p:sldId id="271" r:id="rId13"/>
    <p:sldId id="274" r:id="rId14"/>
    <p:sldId id="265" r:id="rId15"/>
    <p:sldId id="266" r:id="rId16"/>
    <p:sldId id="267" r:id="rId17"/>
    <p:sldId id="273" r:id="rId18"/>
    <p:sldId id="28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3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C3B12-31DA-483E-A5CF-A6E320359B81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FAEA-3F7A-47E5-BF91-B991D88DD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FA60-B70C-4B98-854F-99EA002CAE4C}" type="datetimeFigureOut">
              <a:rPr lang="fr-FR" smtClean="0"/>
              <a:pPr/>
              <a:t>04/11/2011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A098-663F-42CA-95C4-84C8A2261B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gif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14314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lycée Champollion, </a:t>
            </a:r>
            <a:b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lycée pilote </a:t>
            </a:r>
            <a:b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alimentation et restauration biologiques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Espace réservé du contenu 4" descr="lycée champoll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786058"/>
            <a:ext cx="5884278" cy="369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GP5440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4488"/>
            <a:ext cx="6017893" cy="40320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2011 - 2012</a:t>
            </a:r>
            <a:endParaRPr kumimoji="0" lang="fr-FR" sz="44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sl-dvd-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1664078" cy="2514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Journée du 6 octobre 2011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8596" y="5572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x 180 élèves </a:t>
            </a:r>
          </a:p>
        </p:txBody>
      </p:sp>
      <p:pic>
        <p:nvPicPr>
          <p:cNvPr id="11" name="Image 10" descr="IMGP5452-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5072073"/>
            <a:ext cx="2571736" cy="1723063"/>
          </a:xfrm>
          <a:prstGeom prst="rect">
            <a:avLst/>
          </a:prstGeom>
        </p:spPr>
      </p:pic>
      <p:pic>
        <p:nvPicPr>
          <p:cNvPr id="14" name="Image 13" descr="IMGP5441-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928670"/>
            <a:ext cx="2471651" cy="1656000"/>
          </a:xfrm>
          <a:prstGeom prst="rect">
            <a:avLst/>
          </a:prstGeom>
        </p:spPr>
      </p:pic>
      <p:pic>
        <p:nvPicPr>
          <p:cNvPr id="16" name="Espace réservé du contenu 15" descr="IMGP5464-r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715140" y="1214422"/>
            <a:ext cx="2256726" cy="15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 schéma commun, en provenance des SVT,…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3100" dirty="0"/>
          </a:p>
        </p:txBody>
      </p:sp>
      <p:pic>
        <p:nvPicPr>
          <p:cNvPr id="8" name="Image 7" descr="schema1-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6977058" cy="531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chema-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908" y="1600200"/>
            <a:ext cx="5942183" cy="452596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…mis à la disposition de tous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 outil commun pour réfléchir avec les élèves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3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0100" y="4500546"/>
            <a:ext cx="7858212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Cultiver pour produire quoi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9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Des sols pour quelle utilisation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Comment produire tout en préservant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les ressources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Quelle organisation économique pour nourrir tout le monde ?</a:t>
            </a:r>
            <a:b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Espace réservé du contenu 7" descr="IMGP5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4463546" cy="29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0" y="1780687"/>
          <a:ext cx="8229600" cy="5077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1834"/>
                <a:gridCol w="2643206"/>
                <a:gridCol w="2514560"/>
              </a:tblGrid>
              <a:tr h="55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SES : Planète à vendre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Anglais 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Quiz sur l’eau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Espagnol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Article Greenpeace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1750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658767">
                <a:tc>
                  <a:txBody>
                    <a:bodyPr/>
                    <a:lstStyle/>
                    <a:p>
                      <a:r>
                        <a:rPr lang="fr-F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</a:t>
                      </a:r>
                      <a:r>
                        <a:rPr lang="fr-FR" sz="18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nde</a:t>
                      </a:r>
                      <a:r>
                        <a:rPr lang="fr-F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7 : préparer des questions pour la conférence de Ph. </a:t>
                      </a:r>
                      <a:r>
                        <a:rPr lang="fr-FR" sz="18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Desbrosses</a:t>
                      </a:r>
                      <a:r>
                        <a:rPr lang="fr-F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CDI, </a:t>
                      </a:r>
                      <a:r>
                        <a:rPr lang="fr-FR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ttes</a:t>
                      </a:r>
                      <a:r>
                        <a:rPr lang="fr-F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</a:t>
                      </a:r>
                      <a:r>
                        <a:rPr lang="fr-FR" sz="18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ndes</a:t>
                      </a:r>
                      <a:r>
                        <a:rPr lang="fr-F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et 1</a:t>
                      </a:r>
                      <a:r>
                        <a:rPr lang="fr-FR" sz="18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ères,</a:t>
                      </a:r>
                      <a:endParaRPr lang="fr-FR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places</a:t>
                      </a:r>
                      <a:r>
                        <a:rPr lang="fr-F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cinéma à gagner</a:t>
                      </a:r>
                      <a:endParaRPr lang="fr-FR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Compréhension écrite expression orale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khâgne </a:t>
                      </a:r>
                      <a:r>
                        <a:rPr lang="fr-F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+ HEC1</a:t>
                      </a:r>
                      <a:endParaRPr lang="fr-FR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 descr="vlcsnap-2011-10-17-14h53m27s76-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71744"/>
            <a:ext cx="2922684" cy="2075351"/>
          </a:xfrm>
          <a:prstGeom prst="rect">
            <a:avLst/>
          </a:prstGeom>
        </p:spPr>
      </p:pic>
      <p:pic>
        <p:nvPicPr>
          <p:cNvPr id="10" name="Image 9" descr="la-coexistencia-sigue-siendo-impossi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571744"/>
            <a:ext cx="1857388" cy="2591704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642942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 ancrage dans les disciplines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31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Semaine Alimentation et Développement Durable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au 8 octobre 2011</a:t>
            </a:r>
          </a:p>
        </p:txBody>
      </p:sp>
      <p:pic>
        <p:nvPicPr>
          <p:cNvPr id="8" name="Image 7" descr="planète à vend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9542">
            <a:off x="275941" y="3098369"/>
            <a:ext cx="2906505" cy="96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Collectivité  territoriale </a:t>
            </a:r>
          </a:p>
          <a:p>
            <a:pPr>
              <a:buFontTx/>
              <a:buChar char="-"/>
            </a:pPr>
            <a:endParaRPr lang="fr-F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Entreprises agricoles 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Associations</a:t>
            </a: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Réseau d’experts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   Éducation au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   Développement Durable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	(Rex EDD)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 descr="gif_clubs_unesco-24f0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256"/>
            <a:ext cx="1896802" cy="1000132"/>
          </a:xfrm>
          <a:prstGeom prst="rect">
            <a:avLst/>
          </a:prstGeom>
        </p:spPr>
      </p:pic>
      <p:pic>
        <p:nvPicPr>
          <p:cNvPr id="6" name="Image 5" descr="png_ecole-de-la-paix-c259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929066"/>
            <a:ext cx="1761317" cy="857256"/>
          </a:xfrm>
          <a:prstGeom prst="rect">
            <a:avLst/>
          </a:prstGeom>
        </p:spPr>
      </p:pic>
      <p:pic>
        <p:nvPicPr>
          <p:cNvPr id="7" name="Image 6" descr="Main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643314"/>
            <a:ext cx="932326" cy="78581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642942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 partenariats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3100" b="1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Semaine Alimentation et Développement Durable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au 8 octobre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12"/>
            <a:ext cx="1714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adabi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000240"/>
            <a:ext cx="1071570" cy="514354"/>
          </a:xfrm>
          <a:prstGeom prst="rect">
            <a:avLst/>
          </a:prstGeom>
        </p:spPr>
      </p:pic>
      <p:pic>
        <p:nvPicPr>
          <p:cNvPr id="16" name="Image 15" descr="fdse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2357430"/>
            <a:ext cx="977900" cy="901700"/>
          </a:xfrm>
          <a:prstGeom prst="rect">
            <a:avLst/>
          </a:prstGeom>
        </p:spPr>
      </p:pic>
      <p:pic>
        <p:nvPicPr>
          <p:cNvPr id="17" name="Image 16" descr="chambre agricultur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96" y="1071546"/>
            <a:ext cx="914400" cy="1041400"/>
          </a:xfrm>
          <a:prstGeom prst="rect">
            <a:avLst/>
          </a:prstGeom>
        </p:spPr>
      </p:pic>
      <p:pic>
        <p:nvPicPr>
          <p:cNvPr id="18" name="Image 17" descr="IMGP5448-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285992"/>
            <a:ext cx="1329685" cy="1214446"/>
          </a:xfrm>
          <a:prstGeom prst="rect">
            <a:avLst/>
          </a:prstGeom>
        </p:spPr>
      </p:pic>
      <p:pic>
        <p:nvPicPr>
          <p:cNvPr id="19" name="Image 18" descr="acad grenoble 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5214950"/>
            <a:ext cx="930204" cy="854096"/>
          </a:xfrm>
          <a:prstGeom prst="rect">
            <a:avLst/>
          </a:prstGeom>
        </p:spPr>
      </p:pic>
      <p:pic>
        <p:nvPicPr>
          <p:cNvPr id="20" name="Image 19" descr="freill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3504" y="2786058"/>
            <a:ext cx="2220434" cy="1428760"/>
          </a:xfrm>
          <a:prstGeom prst="rect">
            <a:avLst/>
          </a:prstGeom>
        </p:spPr>
      </p:pic>
      <p:pic>
        <p:nvPicPr>
          <p:cNvPr id="15" name="Image 14" descr="slowfoo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8148" y="4857760"/>
            <a:ext cx="902235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kintan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714488"/>
            <a:ext cx="2967633" cy="221457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1"/>
            <a:ext cx="8229600" cy="4143403"/>
          </a:xfrm>
        </p:spPr>
        <p:txBody>
          <a:bodyPr/>
          <a:lstStyle/>
          <a:p>
            <a:pPr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Semaine Alimentation et Développement Durable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au 8 octobre 2011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6429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36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tablissement en action</a:t>
            </a:r>
            <a:endParaRPr lang="fr-FR" sz="2800" b="1" dirty="0"/>
          </a:p>
        </p:txBody>
      </p:sp>
      <p:pic>
        <p:nvPicPr>
          <p:cNvPr id="7" name="Image 6" descr="IMGP5468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3129411" cy="2286016"/>
          </a:xfrm>
          <a:prstGeom prst="rect">
            <a:avLst/>
          </a:prstGeom>
        </p:spPr>
      </p:pic>
      <p:pic>
        <p:nvPicPr>
          <p:cNvPr id="9" name="Image 8" descr="IMGP5462-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86" y="2000240"/>
            <a:ext cx="3179524" cy="2130281"/>
          </a:xfrm>
          <a:prstGeom prst="rect">
            <a:avLst/>
          </a:prstGeom>
        </p:spPr>
      </p:pic>
      <p:pic>
        <p:nvPicPr>
          <p:cNvPr id="10" name="Image 9" descr="IMGP5469-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14818"/>
            <a:ext cx="2984403" cy="2286016"/>
          </a:xfrm>
          <a:prstGeom prst="rect">
            <a:avLst/>
          </a:prstGeom>
        </p:spPr>
      </p:pic>
      <p:pic>
        <p:nvPicPr>
          <p:cNvPr id="15" name="Espace réservé du contenu 3" descr="IMGP5497-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857892"/>
            <a:ext cx="1252593" cy="837773"/>
          </a:xfrm>
          <a:prstGeom prst="rect">
            <a:avLst/>
          </a:prstGeom>
        </p:spPr>
      </p:pic>
      <p:pic>
        <p:nvPicPr>
          <p:cNvPr id="11" name="Image 10" descr="nicola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2786058"/>
            <a:ext cx="2453938" cy="2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P5497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52600"/>
            <a:ext cx="7620000" cy="5105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929718" cy="64294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établissement en démarche de développement durable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285728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 lycée E3D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20066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2007-2010</a:t>
                      </a:r>
                    </a:p>
                    <a:p>
                      <a:pPr algn="ctr"/>
                      <a:r>
                        <a:rPr lang="fr-FR" dirty="0" smtClean="0"/>
                        <a:t>Développement</a:t>
                      </a:r>
                      <a:r>
                        <a:rPr lang="fr-FR" baseline="0" dirty="0" smtClean="0"/>
                        <a:t>  durable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2010 -2011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Alimentation</a:t>
                      </a:r>
                      <a:r>
                        <a:rPr lang="fr-FR" b="1" baseline="0" dirty="0" smtClean="0"/>
                        <a:t> biologique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2011-2012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/>
                        <a:t>Alimentation et développement durable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dirty="0" smtClean="0"/>
                        <a:t> Eveiller la curiosité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Faire réfléchir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Agir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 </a:t>
                      </a:r>
                      <a:endParaRPr lang="fr-FR" sz="16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I</a:t>
                      </a:r>
                      <a:r>
                        <a:rPr lang="fr-FR" b="1" dirty="0" smtClean="0"/>
                        <a:t>nformer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dirty="0" smtClean="0"/>
                        <a:t> Impliquer</a:t>
                      </a:r>
                      <a:r>
                        <a:rPr lang="fr-FR" b="1" baseline="0" dirty="0" smtClean="0"/>
                        <a:t> les enseignants, les élèves et tous les personnels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Créer des événements autour des repas bio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Agir avec des partenaires extérieurs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Semaine du 3 au 8 octobre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Aboutissement </a:t>
                      </a:r>
                    </a:p>
                    <a:p>
                      <a:pPr>
                        <a:buFontTx/>
                        <a:buNone/>
                      </a:pPr>
                      <a:endParaRPr lang="fr-FR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Point d’appui pour le travail futur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929718" cy="64294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établissement en démarche de développement durable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285728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 lycée E3D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929718" cy="64294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établissement en démarche de développement durable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285728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 lycée E3D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2006600"/>
          <a:ext cx="2743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Depuis 2007</a:t>
                      </a:r>
                      <a:r>
                        <a:rPr lang="fr-FR" baseline="0" dirty="0" smtClean="0"/>
                        <a:t> :</a:t>
                      </a:r>
                    </a:p>
                    <a:p>
                      <a:pPr algn="ctr"/>
                      <a:r>
                        <a:rPr lang="fr-FR" dirty="0" smtClean="0"/>
                        <a:t>éducation au développement</a:t>
                      </a:r>
                      <a:r>
                        <a:rPr lang="fr-FR" baseline="0" dirty="0" smtClean="0"/>
                        <a:t>  durable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dirty="0" smtClean="0"/>
                        <a:t> Éveiller la curiosité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Faire réfléchir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Agir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 </a:t>
                      </a:r>
                      <a:endParaRPr lang="fr-FR" sz="1600" b="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929718" cy="64294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établissement en démarche de développement durable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285728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 lycée E3D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2006600"/>
          <a:ext cx="2743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Depuis 2007 :</a:t>
                      </a:r>
                    </a:p>
                    <a:p>
                      <a:pPr algn="ctr"/>
                      <a:r>
                        <a:rPr lang="fr-FR" dirty="0" smtClean="0"/>
                        <a:t>éducation au développement</a:t>
                      </a:r>
                      <a:r>
                        <a:rPr lang="fr-FR" baseline="0" dirty="0" smtClean="0"/>
                        <a:t>  durable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dirty="0" smtClean="0"/>
                        <a:t> Éveiller la curiosité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Faire réfléchir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Agir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 </a:t>
                      </a:r>
                      <a:endParaRPr lang="fr-FR" sz="16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JPEG - 21 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5"/>
            <a:ext cx="4000528" cy="2667018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500430" y="2000240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  <a:r>
              <a:rPr kumimoji="0" lang="fr-FR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ère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conférence de la jeunesse sur le climat, Copenhague - nov. 2009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JPEG - 15.2 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8" y="4429132"/>
            <a:ext cx="364330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929718" cy="64294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établissement en démarche de développement durable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285728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 lycée E3D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2006600"/>
          <a:ext cx="2743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Depuis 2007</a:t>
                      </a:r>
                      <a:r>
                        <a:rPr lang="fr-FR" baseline="0" dirty="0" smtClean="0"/>
                        <a:t> :</a:t>
                      </a:r>
                    </a:p>
                    <a:p>
                      <a:pPr algn="ctr"/>
                      <a:r>
                        <a:rPr lang="fr-FR" dirty="0" smtClean="0"/>
                        <a:t>éducation au développement</a:t>
                      </a:r>
                      <a:r>
                        <a:rPr lang="fr-FR" baseline="0" dirty="0" smtClean="0"/>
                        <a:t>  durable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dirty="0" smtClean="0"/>
                        <a:t> Éveiller la curiosité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Faire réfléchir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="1" baseline="0" dirty="0" smtClean="0"/>
                        <a:t> Agir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b="1" baseline="0" dirty="0" smtClean="0"/>
                        <a:t> </a:t>
                      </a:r>
                      <a:endParaRPr lang="fr-FR" sz="16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3500430" y="1643050"/>
            <a:ext cx="528641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Pierre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Rabhi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reçoit le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Prix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’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cole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 la paix le 29-09-2011.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1750" name="Picture 6" descr="http://www.ac-grenoble.fr/champo/IMG/jpg/IMGP5418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4"/>
            <a:ext cx="3786214" cy="2536764"/>
          </a:xfrm>
          <a:prstGeom prst="rect">
            <a:avLst/>
          </a:prstGeom>
          <a:noFill/>
        </p:spPr>
      </p:pic>
      <p:pic>
        <p:nvPicPr>
          <p:cNvPr id="9" name="Image 8" descr="IMGP5425-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18" y="4429132"/>
            <a:ext cx="3625176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0006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agir ensemble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CVL, enseignants, médecin, techniciens</a:t>
            </a:r>
          </a:p>
          <a:p>
            <a:pPr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2010-2011 </a:t>
            </a:r>
            <a:b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Alimentation biologique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DC10136-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285992"/>
            <a:ext cx="2052000" cy="2736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0006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agir ensemble 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CVL, enseignants, médecin, techniciens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informer 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affichage, mail, bouche à oreille…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2010-2011 </a:t>
            </a:r>
            <a:b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Alimentation biologique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DC10136-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285992"/>
            <a:ext cx="2052000" cy="2736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0006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agir ensemble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CVL, enseignants, médecin, techniciens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informer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affichage, mail, bouche à oreille….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créer des événements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tombola, producteurs, 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diététicien, exposition …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avec des partenaires</a:t>
            </a:r>
          </a:p>
          <a:p>
            <a:pPr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2010-2011 </a:t>
            </a:r>
            <a:b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Alimentation biologique</a:t>
            </a:r>
            <a:endParaRPr lang="fr-FR" sz="4800" dirty="0"/>
          </a:p>
        </p:txBody>
      </p:sp>
      <p:pic>
        <p:nvPicPr>
          <p:cNvPr id="9" name="Image 8" descr="IMGP5456-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500570"/>
            <a:ext cx="322389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+ 250 personnes aux </a:t>
            </a:r>
            <a:r>
              <a:rPr lang="fr-FR" b="1" smtClean="0">
                <a:solidFill>
                  <a:schemeClr val="accent1">
                    <a:lumMod val="75000"/>
                  </a:schemeClr>
                </a:solidFill>
              </a:rPr>
              <a:t>repas biologiques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2010-2011 </a:t>
            </a:r>
            <a:b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Alimentation biologique</a:t>
            </a:r>
            <a:endParaRPr lang="fr-FR" sz="4800" dirty="0"/>
          </a:p>
        </p:txBody>
      </p:sp>
      <p:pic>
        <p:nvPicPr>
          <p:cNvPr id="5" name="Image 4" descr="vlcsnap-2011-11-03-16h50m25s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14620"/>
            <a:ext cx="5136000" cy="38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2011 - 2012</a:t>
            </a:r>
            <a:endParaRPr lang="fr-FR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un temps fort 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conférences,  repas bio, film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préparé en amont 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groupe interdisciplinaire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lié à une mise en œuvre pédagogique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une mise en perspective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pour l’année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71472" y="1643050"/>
            <a:ext cx="792961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Semaine Alimentation et Développement Durable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au 8 octobre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1087</TotalTime>
  <Words>453</Words>
  <Application>Microsoft Office PowerPoint</Application>
  <PresentationFormat>Affichage à l'écran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Le lycée Champollion,  un lycée pilote  alimentation et restauration biologiques</vt:lpstr>
      <vt:lpstr>établissement en démarche de développement durable</vt:lpstr>
      <vt:lpstr>établissement en démarche de développement durable</vt:lpstr>
      <vt:lpstr>établissement en démarche de développement durable</vt:lpstr>
      <vt:lpstr>2010-2011  Alimentation biologique</vt:lpstr>
      <vt:lpstr>2010-2011  Alimentation biologique</vt:lpstr>
      <vt:lpstr>2010-2011  Alimentation biologique</vt:lpstr>
      <vt:lpstr>2010-2011  Alimentation biologique</vt:lpstr>
      <vt:lpstr>2011 - 2012</vt:lpstr>
      <vt:lpstr>Journée du 6 octobre 2011</vt:lpstr>
      <vt:lpstr>un schéma commun, en provenance des SVT,… </vt:lpstr>
      <vt:lpstr>…mis à la disposition de tous </vt:lpstr>
      <vt:lpstr>Un outil commun pour réfléchir avec les élèves </vt:lpstr>
      <vt:lpstr> Un ancrage dans les disciplines </vt:lpstr>
      <vt:lpstr> Des partenariats </vt:lpstr>
      <vt:lpstr> Un établissement en action</vt:lpstr>
      <vt:lpstr>établissement en démarche de développement durable</vt:lpstr>
      <vt:lpstr>établissement en démarche de développement durable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Historique des actions 2010-2011  </dc:title>
  <dc:creator> </dc:creator>
  <cp:lastModifiedBy> </cp:lastModifiedBy>
  <cp:revision>172</cp:revision>
  <dcterms:created xsi:type="dcterms:W3CDTF">2011-10-17T07:09:58Z</dcterms:created>
  <dcterms:modified xsi:type="dcterms:W3CDTF">2011-11-04T12:27:41Z</dcterms:modified>
</cp:coreProperties>
</file>